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b55a7abe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b55a7abe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2c8910c8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2c8910c8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2c8910c82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2c8910c8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2c8910c82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2c8910c82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d6fc785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d6fc785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d6fc786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d6fc786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84f42a6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84f42a6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784f42a60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784f42a60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84f42a60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84f42a60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a1fc5521d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a1fc5521d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1fc5521d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1fc5521d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1fc5521d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1fc5521d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1fc5521d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1fc5521d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1fc5521d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1fc5521d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1fc5521d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1fc5521d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b55a7abe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b55a7abe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ab55a7abe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ab55a7abe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b55a7abe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b55a7abe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Relationship Id="rId5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g"/><Relationship Id="rId4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2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9.jpg"/><Relationship Id="rId5" Type="http://schemas.openxmlformats.org/officeDocument/2006/relationships/image" Target="../media/image1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4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27.jpg"/><Relationship Id="rId5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3.jpg"/><Relationship Id="rId5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6.jpg"/><Relationship Id="rId5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241775" y="1547075"/>
            <a:ext cx="8520600" cy="146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GALERIA PROJEKTÓW UCZNIOWSKICH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35175">
            <a:off x="7016309" y="2921883"/>
            <a:ext cx="1760333" cy="1675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23366">
            <a:off x="253479" y="474827"/>
            <a:ext cx="2064173" cy="154812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161500" y="3304625"/>
            <a:ext cx="31182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000">
                <a:solidFill>
                  <a:srgbClr val="F1C232"/>
                </a:solidFill>
              </a:rPr>
              <a:t>Od włókna do ubrania</a:t>
            </a:r>
            <a:endParaRPr b="1" sz="2000">
              <a:solidFill>
                <a:srgbClr val="F1C232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582625" y="390875"/>
            <a:ext cx="20697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1C232"/>
                </a:solidFill>
              </a:rPr>
              <a:t>Klasa 5A 5B 5C</a:t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 rot="2366">
            <a:off x="3412324" y="4332429"/>
            <a:ext cx="2179501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900"/>
              <a:t>Opracowanie:Katarzyna Andrearczyk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300900" y="4406575"/>
            <a:ext cx="17220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Fabian 5A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877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5218700" y="744450"/>
            <a:ext cx="21432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Wojtek 5A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438" y="102050"/>
            <a:ext cx="4183549" cy="23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9975" y="2520125"/>
            <a:ext cx="4277574" cy="24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55300"/>
            <a:ext cx="4508090" cy="25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676775" y="751975"/>
            <a:ext cx="2443800" cy="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FFFFFF"/>
                </a:solidFill>
              </a:rPr>
              <a:t>Autorka trzech prac.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FFFFFF"/>
                </a:solidFill>
              </a:rPr>
              <a:t>Wiktoria klasa 5A</a:t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025" y="242275"/>
            <a:ext cx="3053549" cy="4071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1248425" y="4504300"/>
            <a:ext cx="23370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Kostek 5B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425" y="152400"/>
            <a:ext cx="3120956" cy="41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5173475" y="4504300"/>
            <a:ext cx="17079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Agata 5c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62539" y="-198164"/>
            <a:ext cx="3095800" cy="41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1508075" y="3825175"/>
            <a:ext cx="26565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Szymon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 txBox="1"/>
          <p:nvPr/>
        </p:nvSpPr>
        <p:spPr>
          <a:xfrm>
            <a:off x="7640350" y="4364475"/>
            <a:ext cx="1368300" cy="4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Nikodem 5B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625" y="211975"/>
            <a:ext cx="2996675" cy="399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640325" y="4450700"/>
            <a:ext cx="25191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Karol 5a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904724" y="624173"/>
            <a:ext cx="4228224" cy="317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5021575" y="4555600"/>
            <a:ext cx="25191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Julia </a:t>
            </a:r>
            <a:r>
              <a:rPr lang="pl" sz="1600">
                <a:solidFill>
                  <a:srgbClr val="FFFFFF"/>
                </a:solidFill>
              </a:rPr>
              <a:t>5c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538" y="337100"/>
            <a:ext cx="3096726" cy="412897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357388" y="4075775"/>
            <a:ext cx="3123000" cy="3903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rgbClr val="FFFFFF"/>
                </a:solidFill>
              </a:rPr>
              <a:t>Bartek 5 c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125" y="337100"/>
            <a:ext cx="2763475" cy="368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4287950" y="4338875"/>
            <a:ext cx="20676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Wiktoria 5 a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259626" cy="43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8"/>
          <p:cNvSpPr txBox="1"/>
          <p:nvPr/>
        </p:nvSpPr>
        <p:spPr>
          <a:xfrm>
            <a:off x="814800" y="4562950"/>
            <a:ext cx="2210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Sebastian 5a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4200" y="72500"/>
            <a:ext cx="3456699" cy="460892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/>
          <p:nvPr/>
        </p:nvSpPr>
        <p:spPr>
          <a:xfrm>
            <a:off x="3725300" y="3395700"/>
            <a:ext cx="3445500" cy="1278300"/>
          </a:xfrm>
          <a:prstGeom prst="rect">
            <a:avLst/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8"/>
          <p:cNvSpPr txBox="1"/>
          <p:nvPr/>
        </p:nvSpPr>
        <p:spPr>
          <a:xfrm>
            <a:off x="4302975" y="3836250"/>
            <a:ext cx="2210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Marek </a:t>
            </a:r>
            <a:r>
              <a:rPr lang="pl">
                <a:solidFill>
                  <a:srgbClr val="FFFFFF"/>
                </a:solidFill>
              </a:rPr>
              <a:t>5c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193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1931400" y="4627075"/>
            <a:ext cx="1683600" cy="3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Fabian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6739" y="152400"/>
            <a:ext cx="342347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7467375" y="4472150"/>
            <a:ext cx="1487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Karol 5b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2127300" y="4604175"/>
            <a:ext cx="1657800" cy="309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Klaudia 5c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75" y="181975"/>
            <a:ext cx="3128801" cy="41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719300" y="4552300"/>
            <a:ext cx="24732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Hania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8900" y="181974"/>
            <a:ext cx="2346610" cy="41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4010800" y="4640975"/>
            <a:ext cx="1822800" cy="3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Bartek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6876" y="296988"/>
            <a:ext cx="2473201" cy="394170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6995950" y="4581850"/>
            <a:ext cx="16356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Hubert 5C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00" y="144725"/>
            <a:ext cx="3089025" cy="41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915675" y="4204625"/>
            <a:ext cx="5400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5A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825814" y="655364"/>
            <a:ext cx="3856323" cy="2892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4131425" y="4348625"/>
            <a:ext cx="18120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Maja 5A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1350" y="173325"/>
            <a:ext cx="2613700" cy="348494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7017500" y="4196550"/>
            <a:ext cx="15351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Dominik 5A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75" y="216088"/>
            <a:ext cx="2291251" cy="471132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94225" y="4393025"/>
            <a:ext cx="19221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Nikola 5B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9225" y="216100"/>
            <a:ext cx="3533495" cy="471132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4884650" y="275375"/>
            <a:ext cx="14301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Błażej 5C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4750" y="216100"/>
            <a:ext cx="2613824" cy="44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7168900" y="4706975"/>
            <a:ext cx="11637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Dawid 5B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88" y="132250"/>
            <a:ext cx="3427626" cy="457017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145975" y="4702425"/>
            <a:ext cx="12258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Oliwier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3838523" y="722399"/>
            <a:ext cx="4252877" cy="318967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5640975" y="4654900"/>
            <a:ext cx="9060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Igor 5C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25" y="99100"/>
            <a:ext cx="2370499" cy="421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1030475" y="4574950"/>
            <a:ext cx="1155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Oliwia 5A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0725" y="152400"/>
            <a:ext cx="3164785" cy="421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3597775" y="4619375"/>
            <a:ext cx="20166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Dominik 5A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4600" y="223450"/>
            <a:ext cx="2803699" cy="414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7133400" y="4530400"/>
            <a:ext cx="11016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Nikola 5C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>
            <a:off x="133250" y="3535600"/>
            <a:ext cx="2789400" cy="1492500"/>
          </a:xfrm>
          <a:prstGeom prst="rect">
            <a:avLst/>
          </a:prstGeom>
          <a:solidFill>
            <a:srgbClr val="A64D7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506350" y="3997550"/>
            <a:ext cx="1963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Eliana 5C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5050" y="152400"/>
            <a:ext cx="3139150" cy="4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3789400" y="4482175"/>
            <a:ext cx="14172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Bianka 5A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6600" y="152400"/>
            <a:ext cx="2625001" cy="35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7011150" y="4204675"/>
            <a:ext cx="16080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Kamil 5B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63" y="177375"/>
            <a:ext cx="2394376" cy="4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469400" y="4224650"/>
            <a:ext cx="1877700" cy="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Wojtek 5A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7250" y="152400"/>
            <a:ext cx="3211500" cy="428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3191325" y="4634150"/>
            <a:ext cx="22272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Adam 5B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756161" y="692863"/>
            <a:ext cx="3625452" cy="271907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6558900" y="4159700"/>
            <a:ext cx="2057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>
                <a:solidFill>
                  <a:srgbClr val="FFFFFF"/>
                </a:solidFill>
              </a:rPr>
              <a:t>Agata 5B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64D7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4484325" y="4394450"/>
            <a:ext cx="30786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Jakub 5B / dwa zdjęcia/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