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regular.fntdata"/><Relationship Id="rId25" Type="http://schemas.openxmlformats.org/officeDocument/2006/relationships/slide" Target="slides/slide20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6.xml"/><Relationship Id="rId33" Type="http://schemas.openxmlformats.org/officeDocument/2006/relationships/font" Target="fonts/Lato-boldItalic.fntdata"/><Relationship Id="rId10" Type="http://schemas.openxmlformats.org/officeDocument/2006/relationships/slide" Target="slides/slide5.xml"/><Relationship Id="rId32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acf01e42a9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acf01e42a9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acf01e42a9_3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acf01e42a9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acf01e42a9_3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acf01e42a9_3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cf01e42a9_3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acf01e42a9_3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ad908b66a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ad908b66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ad908b66a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ad908b66a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d97f71a3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d97f71a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de05253c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de05253c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e88967a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ae88967a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a8015826d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a8015826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f25c601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f25c601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0ca08ff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b0ca08ff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de05252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de05252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ade6276a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ade6276a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dcab59fa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dcab59f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dcab59fa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dcab59fa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d97f71a3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ad97f71a3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d5c626ff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d5c626ff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a2753ff42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a2753ff42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23.jpg"/><Relationship Id="rId5" Type="http://schemas.openxmlformats.org/officeDocument/2006/relationships/image" Target="../media/image6.jpg"/><Relationship Id="rId6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Relationship Id="rId4" Type="http://schemas.openxmlformats.org/officeDocument/2006/relationships/image" Target="../media/image17.jpg"/><Relationship Id="rId5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g"/><Relationship Id="rId4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ZASTOSOWANIE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DREWNA</a:t>
            </a:r>
            <a:endParaRPr/>
          </a:p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PRACE UCZNIÓW KLASY 5</a:t>
            </a:r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5433125" y="4793950"/>
            <a:ext cx="337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solidFill>
                  <a:srgbClr val="D9D9D9"/>
                </a:solidFill>
                <a:latin typeface="Lato"/>
                <a:ea typeface="Lato"/>
                <a:cs typeface="Lato"/>
                <a:sym typeface="Lato"/>
              </a:rPr>
              <a:t>Opracowanie: Katarzyna Andrearczyk</a:t>
            </a:r>
            <a:endParaRPr sz="900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575" y="183238"/>
            <a:ext cx="6369352" cy="477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250" y="72475"/>
            <a:ext cx="3456875" cy="249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4575" y="2598287"/>
            <a:ext cx="1661564" cy="249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7575" y="72475"/>
            <a:ext cx="2973650" cy="507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250" y="2624825"/>
            <a:ext cx="1835075" cy="2446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/>
        </p:nvSpPr>
        <p:spPr>
          <a:xfrm>
            <a:off x="7131000" y="4174700"/>
            <a:ext cx="1777800" cy="56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Lato"/>
                <a:ea typeface="Lato"/>
                <a:cs typeface="Lato"/>
                <a:sym typeface="Lato"/>
              </a:rPr>
              <a:t>JAKUB 5B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CB9C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21362" y="364238"/>
            <a:ext cx="3027974" cy="40372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4"/>
          <p:cNvSpPr txBox="1"/>
          <p:nvPr/>
        </p:nvSpPr>
        <p:spPr>
          <a:xfrm>
            <a:off x="1108600" y="4354500"/>
            <a:ext cx="28365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latin typeface="Lato"/>
                <a:ea typeface="Lato"/>
                <a:cs typeface="Lato"/>
                <a:sym typeface="Lato"/>
              </a:rPr>
              <a:t>Maja 5a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952826" y="249386"/>
            <a:ext cx="3297650" cy="439685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/>
          <p:nvPr/>
        </p:nvSpPr>
        <p:spPr>
          <a:xfrm>
            <a:off x="5523025" y="4384450"/>
            <a:ext cx="22872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Lato"/>
                <a:ea typeface="Lato"/>
                <a:cs typeface="Lato"/>
                <a:sym typeface="Lato"/>
              </a:rPr>
              <a:t>Nikola 5c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600" y="270525"/>
            <a:ext cx="3256443" cy="434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31437"/>
            <a:ext cx="3315076" cy="4420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5"/>
          <p:cNvSpPr txBox="1"/>
          <p:nvPr/>
        </p:nvSpPr>
        <p:spPr>
          <a:xfrm>
            <a:off x="2666625" y="4484350"/>
            <a:ext cx="4025100" cy="45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Lato"/>
                <a:ea typeface="Lato"/>
                <a:cs typeface="Lato"/>
                <a:sym typeface="Lato"/>
              </a:rPr>
              <a:t>Błażej 5c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/>
        </p:nvSpPr>
        <p:spPr>
          <a:xfrm>
            <a:off x="609875" y="4211425"/>
            <a:ext cx="3021900" cy="45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Lato"/>
                <a:ea typeface="Lato"/>
                <a:cs typeface="Lato"/>
                <a:sym typeface="Lato"/>
              </a:rPr>
              <a:t>Igor </a:t>
            </a:r>
            <a:r>
              <a:rPr lang="pl" sz="1700">
                <a:latin typeface="Lato"/>
                <a:ea typeface="Lato"/>
                <a:cs typeface="Lato"/>
                <a:sym typeface="Lato"/>
              </a:rPr>
              <a:t>5 c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25" y="745300"/>
            <a:ext cx="4194401" cy="314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042374" y="33497"/>
            <a:ext cx="3263101" cy="435080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6"/>
          <p:cNvSpPr txBox="1"/>
          <p:nvPr/>
        </p:nvSpPr>
        <p:spPr>
          <a:xfrm>
            <a:off x="5087025" y="4279850"/>
            <a:ext cx="3021900" cy="45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Lato"/>
                <a:ea typeface="Lato"/>
                <a:cs typeface="Lato"/>
                <a:sym typeface="Lato"/>
              </a:rPr>
              <a:t>Klaudia </a:t>
            </a:r>
            <a:r>
              <a:rPr lang="pl" sz="1700">
                <a:latin typeface="Lato"/>
                <a:ea typeface="Lato"/>
                <a:cs typeface="Lato"/>
                <a:sym typeface="Lato"/>
              </a:rPr>
              <a:t> 5 c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" y="639425"/>
            <a:ext cx="2239926" cy="298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1450" y="639415"/>
            <a:ext cx="2239926" cy="2986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121188" y="239075"/>
            <a:ext cx="2840448" cy="378726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7"/>
          <p:cNvSpPr txBox="1"/>
          <p:nvPr/>
        </p:nvSpPr>
        <p:spPr>
          <a:xfrm>
            <a:off x="724600" y="4074425"/>
            <a:ext cx="7804200" cy="5703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Lato"/>
                <a:ea typeface="Lato"/>
                <a:cs typeface="Lato"/>
                <a:sym typeface="Lato"/>
              </a:rPr>
              <a:t>Zosia 5 c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80525" y="-146125"/>
            <a:ext cx="3629027" cy="461222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/>
          <p:nvPr/>
        </p:nvSpPr>
        <p:spPr>
          <a:xfrm>
            <a:off x="1232188" y="4213525"/>
            <a:ext cx="2525700" cy="3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Lato"/>
                <a:ea typeface="Lato"/>
                <a:cs typeface="Lato"/>
                <a:sym typeface="Lato"/>
              </a:rPr>
              <a:t>Bartek  5c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2625" y="345475"/>
            <a:ext cx="4038052" cy="302853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/>
          <p:nvPr/>
        </p:nvSpPr>
        <p:spPr>
          <a:xfrm>
            <a:off x="5734250" y="3992575"/>
            <a:ext cx="25257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Lato"/>
                <a:ea typeface="Lato"/>
                <a:cs typeface="Lato"/>
                <a:sym typeface="Lato"/>
              </a:rPr>
              <a:t>Szymon 5 c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57513" y="-685662"/>
            <a:ext cx="4886099" cy="65148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 txBox="1"/>
          <p:nvPr/>
        </p:nvSpPr>
        <p:spPr>
          <a:xfrm>
            <a:off x="6947650" y="4224625"/>
            <a:ext cx="2028300" cy="48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Dominik 5a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37025"/>
            <a:ext cx="4279572" cy="320967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0"/>
          <p:cNvSpPr txBox="1"/>
          <p:nvPr/>
        </p:nvSpPr>
        <p:spPr>
          <a:xfrm>
            <a:off x="6319725" y="508375"/>
            <a:ext cx="57417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30"/>
          <p:cNvSpPr txBox="1"/>
          <p:nvPr/>
        </p:nvSpPr>
        <p:spPr>
          <a:xfrm>
            <a:off x="1255975" y="4455700"/>
            <a:ext cx="2372400" cy="36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Agata 5c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6" name="Google Shape;19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7" y="508375"/>
            <a:ext cx="3887932" cy="366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/>
          <p:nvPr/>
        </p:nvSpPr>
        <p:spPr>
          <a:xfrm>
            <a:off x="4593500" y="2240725"/>
            <a:ext cx="3888000" cy="19059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0"/>
          <p:cNvSpPr txBox="1"/>
          <p:nvPr/>
        </p:nvSpPr>
        <p:spPr>
          <a:xfrm>
            <a:off x="5499975" y="2688875"/>
            <a:ext cx="2526000" cy="47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Lato"/>
                <a:ea typeface="Lato"/>
                <a:cs typeface="Lato"/>
                <a:sym typeface="Lato"/>
              </a:rPr>
              <a:t>Tymoteusz 5a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871361" y="-1021087"/>
            <a:ext cx="3536051" cy="652087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1"/>
          <p:cNvSpPr txBox="1"/>
          <p:nvPr/>
        </p:nvSpPr>
        <p:spPr>
          <a:xfrm>
            <a:off x="2437475" y="4389550"/>
            <a:ext cx="27474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Fabian  5 c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362024" y="931549"/>
            <a:ext cx="4653972" cy="349047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/>
          <p:nvPr/>
        </p:nvSpPr>
        <p:spPr>
          <a:xfrm>
            <a:off x="209725" y="349550"/>
            <a:ext cx="3490500" cy="8790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219725" y="3877675"/>
            <a:ext cx="3490500" cy="11262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 txBox="1"/>
          <p:nvPr/>
        </p:nvSpPr>
        <p:spPr>
          <a:xfrm>
            <a:off x="818975" y="4214675"/>
            <a:ext cx="2257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Lato"/>
                <a:ea typeface="Lato"/>
                <a:cs typeface="Lato"/>
                <a:sym typeface="Lato"/>
              </a:rPr>
              <a:t>Marek  5c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545025" y="-25505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 txBox="1"/>
          <p:nvPr/>
        </p:nvSpPr>
        <p:spPr>
          <a:xfrm>
            <a:off x="5230938" y="4316150"/>
            <a:ext cx="22572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Lato"/>
                <a:ea typeface="Lato"/>
                <a:cs typeface="Lato"/>
                <a:sym typeface="Lato"/>
              </a:rPr>
              <a:t>Daniel</a:t>
            </a:r>
            <a:r>
              <a:rPr lang="pl" sz="1600">
                <a:latin typeface="Lato"/>
                <a:ea typeface="Lato"/>
                <a:cs typeface="Lato"/>
                <a:sym typeface="Lato"/>
              </a:rPr>
              <a:t>  5c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/>
        </p:nvSpPr>
        <p:spPr>
          <a:xfrm>
            <a:off x="2437475" y="4389550"/>
            <a:ext cx="27474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Dominik</a:t>
            </a:r>
            <a:r>
              <a:rPr lang="pl">
                <a:latin typeface="Lato"/>
                <a:ea typeface="Lato"/>
                <a:cs typeface="Lato"/>
                <a:sym typeface="Lato"/>
              </a:rPr>
              <a:t>  5 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0" name="Google Shape;21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440056" cy="4085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75" y="112050"/>
            <a:ext cx="7507948" cy="375397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/>
          <p:nvPr/>
        </p:nvSpPr>
        <p:spPr>
          <a:xfrm>
            <a:off x="2173950" y="4202200"/>
            <a:ext cx="36306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Wojtek 5 a</a:t>
            </a:r>
            <a:endParaRPr b="1"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744934" cy="483804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7115725" y="4336675"/>
            <a:ext cx="17706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Hubert 5 c</a:t>
            </a:r>
            <a:endParaRPr b="1"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66675" y="213875"/>
            <a:ext cx="7469450" cy="42015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/>
          <p:nvPr/>
        </p:nvSpPr>
        <p:spPr>
          <a:xfrm>
            <a:off x="346300" y="213900"/>
            <a:ext cx="876000" cy="4206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/>
        </p:nvSpPr>
        <p:spPr>
          <a:xfrm>
            <a:off x="1262950" y="4512025"/>
            <a:ext cx="2964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Marta 5a</a:t>
            </a:r>
            <a:endParaRPr sz="1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906099" y="285175"/>
            <a:ext cx="6863201" cy="386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2658325" y="4450900"/>
            <a:ext cx="4430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 g o r  5b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60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/>
        </p:nvSpPr>
        <p:spPr>
          <a:xfrm>
            <a:off x="6966650" y="4379625"/>
            <a:ext cx="19656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Agatka 5b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76087" y="107911"/>
            <a:ext cx="3272452" cy="436327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1182000" y="4303750"/>
            <a:ext cx="2361900" cy="38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Nikodem 5B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867125"/>
            <a:ext cx="4441226" cy="264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5527600" y="3992875"/>
            <a:ext cx="2361900" cy="38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Julia </a:t>
            </a:r>
            <a:r>
              <a:rPr lang="pl">
                <a:latin typeface="Lato"/>
                <a:ea typeface="Lato"/>
                <a:cs typeface="Lato"/>
                <a:sym typeface="Lato"/>
              </a:rPr>
              <a:t>5C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1075" y="312200"/>
            <a:ext cx="6981825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>
            <a:off x="3212075" y="4512775"/>
            <a:ext cx="2445900" cy="4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Lato"/>
                <a:ea typeface="Lato"/>
                <a:cs typeface="Lato"/>
                <a:sym typeface="Lato"/>
              </a:rPr>
              <a:t>Dawid  5B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