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15B5-E009-4E7D-BA3C-AAF732E5332B}" type="datetimeFigureOut">
              <a:rPr lang="pl-PL" smtClean="0"/>
              <a:pPr/>
              <a:t>2015-03-17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87DB-4DFC-4D66-804C-AD610DCC4E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15B5-E009-4E7D-BA3C-AAF732E5332B}" type="datetimeFigureOut">
              <a:rPr lang="pl-PL" smtClean="0"/>
              <a:pPr/>
              <a:t>2015-03-17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87DB-4DFC-4D66-804C-AD610DCC4E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15B5-E009-4E7D-BA3C-AAF732E5332B}" type="datetimeFigureOut">
              <a:rPr lang="pl-PL" smtClean="0"/>
              <a:pPr/>
              <a:t>2015-03-17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87DB-4DFC-4D66-804C-AD610DCC4E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15B5-E009-4E7D-BA3C-AAF732E5332B}" type="datetimeFigureOut">
              <a:rPr lang="pl-PL" smtClean="0"/>
              <a:pPr/>
              <a:t>2015-03-17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87DB-4DFC-4D66-804C-AD610DCC4E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15B5-E009-4E7D-BA3C-AAF732E5332B}" type="datetimeFigureOut">
              <a:rPr lang="pl-PL" smtClean="0"/>
              <a:pPr/>
              <a:t>2015-03-17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87DB-4DFC-4D66-804C-AD610DCC4E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15B5-E009-4E7D-BA3C-AAF732E5332B}" type="datetimeFigureOut">
              <a:rPr lang="pl-PL" smtClean="0"/>
              <a:pPr/>
              <a:t>2015-03-17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87DB-4DFC-4D66-804C-AD610DCC4E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15B5-E009-4E7D-BA3C-AAF732E5332B}" type="datetimeFigureOut">
              <a:rPr lang="pl-PL" smtClean="0"/>
              <a:pPr/>
              <a:t>2015-03-17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87DB-4DFC-4D66-804C-AD610DCC4E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15B5-E009-4E7D-BA3C-AAF732E5332B}" type="datetimeFigureOut">
              <a:rPr lang="pl-PL" smtClean="0"/>
              <a:pPr/>
              <a:t>2015-03-17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87DB-4DFC-4D66-804C-AD610DCC4E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15B5-E009-4E7D-BA3C-AAF732E5332B}" type="datetimeFigureOut">
              <a:rPr lang="pl-PL" smtClean="0"/>
              <a:pPr/>
              <a:t>2015-03-17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87DB-4DFC-4D66-804C-AD610DCC4E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15B5-E009-4E7D-BA3C-AAF732E5332B}" type="datetimeFigureOut">
              <a:rPr lang="pl-PL" smtClean="0"/>
              <a:pPr/>
              <a:t>2015-03-17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87DB-4DFC-4D66-804C-AD610DCC4E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15B5-E009-4E7D-BA3C-AAF732E5332B}" type="datetimeFigureOut">
              <a:rPr lang="pl-PL" smtClean="0"/>
              <a:pPr/>
              <a:t>2015-03-17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87DB-4DFC-4D66-804C-AD610DCC4E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15B5-E009-4E7D-BA3C-AAF732E5332B}" type="datetimeFigureOut">
              <a:rPr lang="pl-PL" smtClean="0"/>
              <a:pPr/>
              <a:t>2015-03-17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587DB-4DFC-4D66-804C-AD610DCC4E3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JERZY NIWARD MUSOLFF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sz="2500" dirty="0" smtClean="0">
                <a:solidFill>
                  <a:schemeClr val="tx1"/>
                </a:solidFill>
                <a:latin typeface="Algerian" pitchFamily="82" charset="0"/>
              </a:rPr>
              <a:t> OSTATNI </a:t>
            </a:r>
            <a:r>
              <a:rPr lang="pl-PL" sz="2500" dirty="0" err="1" smtClean="0">
                <a:solidFill>
                  <a:schemeClr val="tx1"/>
                </a:solidFill>
                <a:latin typeface="Algerian" pitchFamily="82" charset="0"/>
              </a:rPr>
              <a:t>podprzeor</a:t>
            </a:r>
            <a:r>
              <a:rPr lang="pl-PL" sz="2500" dirty="0" smtClean="0">
                <a:solidFill>
                  <a:schemeClr val="tx1"/>
                </a:solidFill>
                <a:latin typeface="Algerian" pitchFamily="82" charset="0"/>
              </a:rPr>
              <a:t> zakonu cystersów,</a:t>
            </a:r>
          </a:p>
          <a:p>
            <a:pPr>
              <a:buFont typeface="Arial" pitchFamily="34" charset="0"/>
              <a:buChar char="•"/>
            </a:pPr>
            <a:r>
              <a:rPr lang="pl-PL" sz="2500" dirty="0" smtClean="0">
                <a:solidFill>
                  <a:schemeClr val="tx1"/>
                </a:solidFill>
                <a:latin typeface="Algerian" pitchFamily="82" charset="0"/>
              </a:rPr>
              <a:t> Pierwszy PROBOSZCZ </a:t>
            </a:r>
            <a:r>
              <a:rPr lang="pl-PL" sz="2500" smtClean="0">
                <a:solidFill>
                  <a:schemeClr val="tx1"/>
                </a:solidFill>
                <a:latin typeface="Algerian" pitchFamily="82" charset="0"/>
              </a:rPr>
              <a:t>PARAFII </a:t>
            </a:r>
            <a:r>
              <a:rPr lang="pl-PL" sz="2500" smtClean="0">
                <a:solidFill>
                  <a:schemeClr val="tx1"/>
                </a:solidFill>
                <a:latin typeface="Algerian" pitchFamily="82" charset="0"/>
              </a:rPr>
              <a:t>POKLASZTORNEJ.</a:t>
            </a:r>
            <a:endParaRPr lang="pl-PL" sz="25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85786" y="642918"/>
            <a:ext cx="39290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Bookman Old Style" pitchFamily="18" charset="0"/>
              </a:rPr>
              <a:t>Przy ulicy </a:t>
            </a:r>
            <a:r>
              <a:rPr lang="pl-PL" sz="2000" b="1" dirty="0" smtClean="0">
                <a:latin typeface="Bookman Old Style" pitchFamily="18" charset="0"/>
              </a:rPr>
              <a:t>Gnieźnieńskiej</a:t>
            </a:r>
            <a:r>
              <a:rPr lang="pl-PL" sz="2000" dirty="0" smtClean="0">
                <a:latin typeface="Bookman Old Style" pitchFamily="18" charset="0"/>
              </a:rPr>
              <a:t> </a:t>
            </a:r>
            <a:br>
              <a:rPr lang="pl-PL" sz="2000" dirty="0" smtClean="0">
                <a:latin typeface="Bookman Old Style" pitchFamily="18" charset="0"/>
              </a:rPr>
            </a:br>
            <a:r>
              <a:rPr lang="pl-PL" sz="2000" dirty="0" smtClean="0">
                <a:latin typeface="Bookman Old Style" pitchFamily="18" charset="0"/>
              </a:rPr>
              <a:t>w Wągrowcu  powstał Dom Sierot. Został otwarty </a:t>
            </a:r>
            <a:br>
              <a:rPr lang="pl-PL" sz="2000" dirty="0" smtClean="0">
                <a:latin typeface="Bookman Old Style" pitchFamily="18" charset="0"/>
              </a:rPr>
            </a:br>
            <a:r>
              <a:rPr lang="pl-PL" sz="2000" dirty="0" smtClean="0">
                <a:latin typeface="Bookman Old Style" pitchFamily="18" charset="0"/>
              </a:rPr>
              <a:t>1 października 1859r. </a:t>
            </a:r>
            <a:br>
              <a:rPr lang="pl-PL" sz="2000" dirty="0" smtClean="0">
                <a:latin typeface="Bookman Old Style" pitchFamily="18" charset="0"/>
              </a:rPr>
            </a:br>
            <a:r>
              <a:rPr lang="pl-PL" sz="2000" dirty="0" smtClean="0">
                <a:latin typeface="Bookman Old Style" pitchFamily="18" charset="0"/>
              </a:rPr>
              <a:t>I przebywały tam dzieci od 3. do 14. roku życia. Opiekowały się nimi SIOSTRY ze ZGROMADZENIA SIÓSTR MIŁOSIERDZIA ŚWIĘTEGO WINCENTEGO A PAULO. Dzieci miały zapewnione bardzo ubogie wyżywienie, ubranie oraz opiekę lekarską. </a:t>
            </a:r>
          </a:p>
          <a:p>
            <a:pPr algn="just"/>
            <a:r>
              <a:rPr lang="pl-PL" sz="2000" dirty="0" smtClean="0">
                <a:latin typeface="Bookman Old Style" pitchFamily="18" charset="0"/>
              </a:rPr>
              <a:t>Bezdomni staruszkowie przebywali do końca swoich dni w przytułku przy ul. </a:t>
            </a:r>
            <a:r>
              <a:rPr lang="pl-PL" sz="2000" b="1" dirty="0" smtClean="0">
                <a:latin typeface="Bookman Old Style" pitchFamily="18" charset="0"/>
              </a:rPr>
              <a:t>Skockiej</a:t>
            </a:r>
            <a:r>
              <a:rPr lang="pl-PL" sz="2000" dirty="0" smtClean="0">
                <a:latin typeface="Bookman Old Style" pitchFamily="18" charset="0"/>
              </a:rPr>
              <a:t>. </a:t>
            </a:r>
            <a:endParaRPr lang="pl-PL" sz="2000" dirty="0">
              <a:latin typeface="Bookman Old Style" pitchFamily="18" charset="0"/>
            </a:endParaRPr>
          </a:p>
        </p:txBody>
      </p:sp>
      <p:pic>
        <p:nvPicPr>
          <p:cNvPr id="3" name="Obraz 2" descr="002-Samulowska-Barbar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000108"/>
            <a:ext cx="3357943" cy="4615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642918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ookman Old Style" pitchFamily="18" charset="0"/>
              </a:rPr>
              <a:t>Ksiądz Jerzy </a:t>
            </a:r>
            <a:r>
              <a:rPr lang="pl-PL" dirty="0" err="1" smtClean="0">
                <a:latin typeface="Bookman Old Style" pitchFamily="18" charset="0"/>
              </a:rPr>
              <a:t>Niward</a:t>
            </a:r>
            <a:r>
              <a:rPr lang="pl-PL" dirty="0" smtClean="0">
                <a:latin typeface="Bookman Old Style" pitchFamily="18" charset="0"/>
              </a:rPr>
              <a:t> Musolff zmarł w Wągrowcu 10 października 1872 roku w wieku 77 lat. Proboszczem był przez 34 lata. Pochowany jest na cmentarzu komunalnym. </a:t>
            </a:r>
            <a:endParaRPr lang="pl-PL" dirty="0">
              <a:latin typeface="Bookman Old Style" pitchFamily="18" charset="0"/>
            </a:endParaRPr>
          </a:p>
        </p:txBody>
      </p:sp>
      <p:pic>
        <p:nvPicPr>
          <p:cNvPr id="4" name="Obraz 3" descr="musol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357430"/>
            <a:ext cx="1882748" cy="255982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85786" y="5000636"/>
            <a:ext cx="3643338" cy="1600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Na rewersie jego pomnika nagrobnego jest napis: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„Jeśli chcesz być doskonałym, idź, </a:t>
            </a:r>
            <a:r>
              <a:rPr kumimoji="0" lang="pl-PL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przedaj</a:t>
            </a:r>
            <a:r>
              <a:rPr kumimoji="0" lang="pl-PL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, co masz i daj ubogim,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a będziesz miał skarb w niebie”. [Mat.</a:t>
            </a:r>
            <a:r>
              <a:rPr kumimoji="0" lang="pl-PL" sz="1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19,21]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28604"/>
            <a:ext cx="44005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4786314" y="4786322"/>
            <a:ext cx="3929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Book Antiqua" pitchFamily="18" charset="0"/>
              </a:rPr>
              <a:t>Uczniowie starszych klas szkoły podstawowej </a:t>
            </a:r>
            <a:r>
              <a:rPr lang="pl-PL" sz="2000" dirty="0" err="1" smtClean="0">
                <a:latin typeface="Book Antiqua" pitchFamily="18" charset="0"/>
              </a:rPr>
              <a:t>nr</a:t>
            </a:r>
            <a:r>
              <a:rPr lang="pl-PL" sz="2000" dirty="0" smtClean="0">
                <a:latin typeface="Book Antiqua" pitchFamily="18" charset="0"/>
              </a:rPr>
              <a:t>. 2 sprawują opiekę nad grobem ostatniego wągrowieckiego cystersa ks. J.N. </a:t>
            </a:r>
            <a:r>
              <a:rPr lang="pl-PL" sz="2000" dirty="0" err="1" smtClean="0">
                <a:latin typeface="Book Antiqua" pitchFamily="18" charset="0"/>
              </a:rPr>
              <a:t>Musolffa</a:t>
            </a:r>
            <a:endParaRPr lang="pl-PL" sz="2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00100" y="1142984"/>
            <a:ext cx="7215238" cy="446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 smtClean="0">
                <a:latin typeface="Bookman Old Style" pitchFamily="18" charset="0"/>
              </a:rPr>
              <a:t>Kolejną inicjatywą ks. J. N. </a:t>
            </a:r>
            <a:r>
              <a:rPr lang="pl-PL" sz="2400" dirty="0" err="1" smtClean="0">
                <a:latin typeface="Bookman Old Style" pitchFamily="18" charset="0"/>
              </a:rPr>
              <a:t>Musolffa</a:t>
            </a:r>
            <a:r>
              <a:rPr lang="pl-PL" sz="2400" dirty="0" smtClean="0">
                <a:latin typeface="Bookman Old Style" pitchFamily="18" charset="0"/>
              </a:rPr>
              <a:t> był internat dla chłopców, uczniów wągrowieckiego gimnazjum, którzy </a:t>
            </a:r>
            <a:br>
              <a:rPr lang="pl-PL" sz="2400" dirty="0" smtClean="0">
                <a:latin typeface="Bookman Old Style" pitchFamily="18" charset="0"/>
              </a:rPr>
            </a:br>
            <a:r>
              <a:rPr lang="pl-PL" sz="2400" dirty="0" smtClean="0">
                <a:latin typeface="Bookman Old Style" pitchFamily="18" charset="0"/>
              </a:rPr>
              <a:t>w przyszłości chcieli poświęcić się służbie Bogu. Nosił nazwę: „</a:t>
            </a:r>
            <a:r>
              <a:rPr lang="pl-PL" sz="2400" b="1" dirty="0" smtClean="0">
                <a:latin typeface="Bookman Old Style" pitchFamily="18" charset="0"/>
              </a:rPr>
              <a:t>ALUMNAT</a:t>
            </a:r>
            <a:r>
              <a:rPr lang="pl-PL" sz="2400" dirty="0" smtClean="0">
                <a:latin typeface="Bookman Old Style" pitchFamily="18" charset="0"/>
              </a:rPr>
              <a:t>” imienia </a:t>
            </a:r>
            <a:br>
              <a:rPr lang="pl-PL" sz="2400" dirty="0" smtClean="0">
                <a:latin typeface="Bookman Old Style" pitchFamily="18" charset="0"/>
              </a:rPr>
            </a:br>
            <a:r>
              <a:rPr lang="pl-PL" sz="2400" dirty="0" smtClean="0">
                <a:latin typeface="Bookman Old Style" pitchFamily="18" charset="0"/>
              </a:rPr>
              <a:t>ks. Jerzego </a:t>
            </a:r>
            <a:r>
              <a:rPr lang="pl-PL" sz="2400" dirty="0" err="1" smtClean="0">
                <a:latin typeface="Bookman Old Style" pitchFamily="18" charset="0"/>
              </a:rPr>
              <a:t>Musoolffa</a:t>
            </a:r>
            <a:r>
              <a:rPr lang="pl-PL" sz="2400" dirty="0" smtClean="0">
                <a:latin typeface="Bookman Old Style" pitchFamily="18" charset="0"/>
              </a:rPr>
              <a:t> i mieścił się </a:t>
            </a:r>
            <a:br>
              <a:rPr lang="pl-PL" sz="2400" dirty="0" smtClean="0">
                <a:latin typeface="Bookman Old Style" pitchFamily="18" charset="0"/>
              </a:rPr>
            </a:br>
            <a:r>
              <a:rPr lang="pl-PL" sz="2400" dirty="0" smtClean="0">
                <a:latin typeface="Bookman Old Style" pitchFamily="18" charset="0"/>
              </a:rPr>
              <a:t>w budynku poklasztornym. </a:t>
            </a:r>
            <a:br>
              <a:rPr lang="pl-PL" sz="2400" dirty="0" smtClean="0">
                <a:latin typeface="Bookman Old Style" pitchFamily="18" charset="0"/>
              </a:rPr>
            </a:br>
            <a:r>
              <a:rPr lang="pl-PL" sz="2400" dirty="0" smtClean="0">
                <a:latin typeface="Bookman Old Style" pitchFamily="18" charset="0"/>
              </a:rPr>
              <a:t>Przetrwał do I wojny światowej. </a:t>
            </a:r>
            <a:endParaRPr lang="pl-PL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00100" y="1071546"/>
            <a:ext cx="7286676" cy="260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dirty="0" smtClean="0">
                <a:latin typeface="Bookman Old Style" pitchFamily="18" charset="0"/>
              </a:rPr>
              <a:t>W Wągrowcu jedna z ulic ma nazwę J.N. </a:t>
            </a:r>
            <a:r>
              <a:rPr lang="pl-PL" sz="2800" dirty="0" err="1" smtClean="0">
                <a:latin typeface="Bookman Old Style" pitchFamily="18" charset="0"/>
              </a:rPr>
              <a:t>Musolffa</a:t>
            </a:r>
            <a:r>
              <a:rPr lang="pl-PL" sz="2800" dirty="0" smtClean="0">
                <a:latin typeface="Bookman Old Style" pitchFamily="18" charset="0"/>
              </a:rPr>
              <a:t> oraz stowarzyszenie działające przy Parafii </a:t>
            </a:r>
            <a:r>
              <a:rPr lang="pl-PL" sz="2800" dirty="0" err="1" smtClean="0">
                <a:latin typeface="Bookman Old Style" pitchFamily="18" charset="0"/>
              </a:rPr>
              <a:t>pw</a:t>
            </a:r>
            <a:r>
              <a:rPr lang="pl-PL" sz="2800" dirty="0" smtClean="0">
                <a:latin typeface="Bookman Old Style" pitchFamily="18" charset="0"/>
              </a:rPr>
              <a:t>. Św. Wojciecha, które wspiera potrzebujących</a:t>
            </a:r>
            <a:r>
              <a:rPr lang="pl-PL" sz="2400" dirty="0" smtClean="0">
                <a:latin typeface="Bookman Old Style" pitchFamily="18" charset="0"/>
              </a:rPr>
              <a:t>. </a:t>
            </a:r>
            <a:endParaRPr lang="pl-PL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lgerian" pitchFamily="82" charset="0"/>
              </a:rPr>
              <a:t>JERZY NIWARD MUSOLFF</a:t>
            </a:r>
            <a:endParaRPr lang="pl-PL" b="1" dirty="0"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200" dirty="0" smtClean="0">
                <a:latin typeface="Arabic Typesetting" pitchFamily="66" charset="-78"/>
                <a:cs typeface="Arabic Typesetting" pitchFamily="66" charset="-78"/>
              </a:rPr>
              <a:t>Ksiądz Jerzy Musolff  urodził się 30 marca 1795 r. </a:t>
            </a:r>
            <a:br>
              <a:rPr lang="pl-PL" sz="32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3200" dirty="0" smtClean="0">
                <a:latin typeface="Arabic Typesetting" pitchFamily="66" charset="-78"/>
                <a:cs typeface="Arabic Typesetting" pitchFamily="66" charset="-78"/>
              </a:rPr>
              <a:t>w Sławęcinie niedaleko Chojnic. </a:t>
            </a:r>
          </a:p>
          <a:p>
            <a:r>
              <a:rPr lang="pl-PL" sz="3200" b="1" dirty="0" smtClean="0">
                <a:solidFill>
                  <a:schemeClr val="bg2">
                    <a:lumMod val="1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W tym roku przypada </a:t>
            </a:r>
            <a:r>
              <a:rPr lang="pl-PL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220.  rocznica </a:t>
            </a:r>
            <a:r>
              <a:rPr lang="pl-PL" sz="3200" b="1" dirty="0" smtClean="0">
                <a:solidFill>
                  <a:schemeClr val="bg2">
                    <a:lumMod val="1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urodzin tego wielkiego</a:t>
            </a:r>
          </a:p>
          <a:p>
            <a:pPr>
              <a:buNone/>
            </a:pPr>
            <a:r>
              <a:rPr lang="pl-PL" sz="3200" b="1" dirty="0" smtClean="0">
                <a:solidFill>
                  <a:schemeClr val="bg2">
                    <a:lumMod val="1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    wągrowczanina. </a:t>
            </a:r>
            <a:endParaRPr lang="pl-PL" sz="3200" b="1" dirty="0">
              <a:solidFill>
                <a:schemeClr val="bg2">
                  <a:lumMod val="1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7" name="Symbol zastępczy zawartości 6" descr="slawecin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28802"/>
            <a:ext cx="4265956" cy="36730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tare-rodzinne-zdjęcie_211937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857232"/>
            <a:ext cx="4857784" cy="356185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571604" y="4786322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Bookman Old Style" pitchFamily="18" charset="0"/>
              </a:rPr>
              <a:t>Niewiele wiadomo o jego dzieciństwie. Miał brata – Michała oraz cztery siostry  - Elżbietę, Rozalię, Annę </a:t>
            </a:r>
            <a:br>
              <a:rPr lang="pl-PL" sz="2400" dirty="0" smtClean="0">
                <a:latin typeface="Bookman Old Style" pitchFamily="18" charset="0"/>
              </a:rPr>
            </a:br>
            <a:r>
              <a:rPr lang="pl-PL" sz="2400" dirty="0" smtClean="0">
                <a:latin typeface="Bookman Old Style" pitchFamily="18" charset="0"/>
              </a:rPr>
              <a:t>i Katarzynę. </a:t>
            </a:r>
            <a:endParaRPr lang="pl-PL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42976" y="714356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Bookman Old Style" pitchFamily="18" charset="0"/>
              </a:rPr>
              <a:t>Gdy miał kilkanaście lat, rodzice oddali go do Klasztoru </a:t>
            </a:r>
            <a:br>
              <a:rPr lang="pl-PL" sz="2000" dirty="0" smtClean="0">
                <a:latin typeface="Bookman Old Style" pitchFamily="18" charset="0"/>
              </a:rPr>
            </a:br>
            <a:r>
              <a:rPr lang="pl-PL" sz="2000" dirty="0" smtClean="0">
                <a:latin typeface="Bookman Old Style" pitchFamily="18" charset="0"/>
              </a:rPr>
              <a:t>w Wągrowcu. </a:t>
            </a:r>
            <a:endParaRPr lang="pl-PL" sz="2000" dirty="0">
              <a:latin typeface="Bookman Old Style" pitchFamily="18" charset="0"/>
            </a:endParaRPr>
          </a:p>
        </p:txBody>
      </p:sp>
      <p:pic>
        <p:nvPicPr>
          <p:cNvPr id="3" name="Obraz 2" descr="klasz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571612"/>
            <a:ext cx="4714908" cy="275652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143372" y="4572008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Bookman Old Style" pitchFamily="18" charset="0"/>
              </a:rPr>
              <a:t>Miał tam pobierać nauki od Cystersów.</a:t>
            </a:r>
            <a:endParaRPr lang="pl-PL" sz="2000" dirty="0">
              <a:latin typeface="Bookman Old Style" pitchFamily="18" charset="0"/>
            </a:endParaRPr>
          </a:p>
        </p:txBody>
      </p:sp>
      <p:pic>
        <p:nvPicPr>
          <p:cNvPr id="5" name="Obraz 4" descr="nowicformacj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357279"/>
            <a:ext cx="1893382" cy="2652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1538" y="785794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Bookman Old Style" pitchFamily="18" charset="0"/>
              </a:rPr>
              <a:t>Jerzy Musolff został zakonnikiem i włożył habit cysterski. Przyjął imię zakonne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NIWARD. 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Symbol zastępczy zawartości 6" descr="cysters modl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2000240"/>
            <a:ext cx="6715172" cy="3244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14348" y="642918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>
                <a:latin typeface="Bookman Old Style" pitchFamily="18" charset="0"/>
              </a:rPr>
              <a:t>Do Wągrowca wkroczyły wojska pruskie. Zakazano przyjmowania nowicjuszy do zakonu. Pozostali zakonnicy znaleźli zatrudnienie w pobliskich parafiach. Na przełomie 1835/1836 doszło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do likwidacji opactwa cysterskiego.   </a:t>
            </a:r>
            <a:endParaRPr lang="pl-PL" dirty="0">
              <a:latin typeface="Bookman Old Style" pitchFamily="18" charset="0"/>
            </a:endParaRPr>
          </a:p>
        </p:txBody>
      </p:sp>
      <p:pic>
        <p:nvPicPr>
          <p:cNvPr id="3" name="Obraz 2" descr="77c31a05fe043503fb12382714e87d7df48aa38ffdbe8a2ed6cc7ef06d1810b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357430"/>
            <a:ext cx="4572032" cy="2905591"/>
          </a:xfrm>
          <a:prstGeom prst="rect">
            <a:avLst/>
          </a:prstGeom>
        </p:spPr>
      </p:pic>
      <p:pic>
        <p:nvPicPr>
          <p:cNvPr id="4" name="Obraz 3" descr="Cystersi_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786322"/>
            <a:ext cx="3152775" cy="165735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572132" y="392906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Bookman Old Style" pitchFamily="18" charset="0"/>
              </a:rPr>
              <a:t>Cystersi odchodzą</a:t>
            </a:r>
            <a:r>
              <a:rPr lang="pl-PL" dirty="0" smtClean="0"/>
              <a:t>…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785794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Bookman Old Style" pitchFamily="18" charset="0"/>
              </a:rPr>
              <a:t>Jerzy </a:t>
            </a:r>
            <a:r>
              <a:rPr lang="pl-PL" sz="2800" dirty="0" err="1" smtClean="0">
                <a:latin typeface="Bookman Old Style" pitchFamily="18" charset="0"/>
              </a:rPr>
              <a:t>Niward</a:t>
            </a:r>
            <a:r>
              <a:rPr lang="pl-PL" sz="2800" dirty="0" smtClean="0">
                <a:latin typeface="Bookman Old Style" pitchFamily="18" charset="0"/>
              </a:rPr>
              <a:t> Musolff zostaje pierwszym proboszczem parafii poklasztornej. </a:t>
            </a:r>
            <a:endParaRPr lang="pl-PL" sz="2800" dirty="0">
              <a:latin typeface="Bookman Old Style" pitchFamily="18" charset="0"/>
            </a:endParaRPr>
          </a:p>
        </p:txBody>
      </p:sp>
      <p:pic>
        <p:nvPicPr>
          <p:cNvPr id="7" name="Symbol zastępczy zawartości 6" descr="wincent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1857364"/>
            <a:ext cx="5214974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57224" y="1000108"/>
            <a:ext cx="7429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>
                <a:latin typeface="Bookman Old Style" pitchFamily="18" charset="0"/>
              </a:rPr>
              <a:t>Ksiądz był wielkim społecznikiem. Nie szczędził czasu i pieniędzy na pomoc  biednym </a:t>
            </a:r>
            <a:br>
              <a:rPr lang="pl-PL" sz="2200" dirty="0" smtClean="0">
                <a:latin typeface="Bookman Old Style" pitchFamily="18" charset="0"/>
              </a:rPr>
            </a:br>
            <a:r>
              <a:rPr lang="pl-PL" sz="2200" dirty="0" smtClean="0">
                <a:latin typeface="Bookman Old Style" pitchFamily="18" charset="0"/>
              </a:rPr>
              <a:t>i potrzebującym. </a:t>
            </a:r>
            <a:endParaRPr lang="pl-PL" sz="2200" dirty="0">
              <a:latin typeface="Bookman Old Style" pitchFamily="18" charset="0"/>
            </a:endParaRPr>
          </a:p>
        </p:txBody>
      </p:sp>
      <p:pic>
        <p:nvPicPr>
          <p:cNvPr id="3" name="Obraz 2" descr="13003882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356092"/>
            <a:ext cx="4786314" cy="3220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57224" y="428604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ookman Old Style" pitchFamily="18" charset="0"/>
              </a:rPr>
              <a:t>Ks. J. N. Musolff wysyła pismo do króla pruskiego Fryderyka Wilhelma IV z prośbą o wyrażenie zgody na budowę w Wągrowcu sierocińca  i przytułku. </a:t>
            </a:r>
            <a:endParaRPr lang="pl-PL" dirty="0">
              <a:latin typeface="Bookman Old Style" pitchFamily="18" charset="0"/>
            </a:endParaRPr>
          </a:p>
        </p:txBody>
      </p:sp>
      <p:pic>
        <p:nvPicPr>
          <p:cNvPr id="3" name="Obraz 2" descr="book-01-cleaned-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571612"/>
            <a:ext cx="6818106" cy="473041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000232" y="1643050"/>
            <a:ext cx="2714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Harrington" pitchFamily="82" charset="0"/>
              </a:rPr>
              <a:t>„…Coraz częstsze </a:t>
            </a:r>
            <a:br>
              <a:rPr lang="pl-PL" sz="2400" dirty="0" smtClean="0">
                <a:latin typeface="Harrington" pitchFamily="82" charset="0"/>
              </a:rPr>
            </a:br>
            <a:r>
              <a:rPr lang="pl-PL" sz="2400" dirty="0" smtClean="0">
                <a:latin typeface="Harrington" pitchFamily="82" charset="0"/>
              </a:rPr>
              <a:t>u  nas nawroty cholery i innych nieszczęść, powodują, że biedne, osierocone dzieci oraz osłabieni wiekiem starcy pozostają </a:t>
            </a:r>
            <a:br>
              <a:rPr lang="pl-PL" sz="2400" dirty="0" smtClean="0">
                <a:latin typeface="Harrington" pitchFamily="82" charset="0"/>
              </a:rPr>
            </a:br>
            <a:r>
              <a:rPr lang="pl-PL" sz="2400" dirty="0" smtClean="0">
                <a:latin typeface="Harrington" pitchFamily="82" charset="0"/>
              </a:rPr>
              <a:t>w opuszczeniu bez jakiejkolwiek opieki. </a:t>
            </a:r>
            <a:endParaRPr lang="pl-PL" sz="2400" dirty="0">
              <a:latin typeface="Harrington" pitchFamily="82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072066" y="1857364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Harrington" pitchFamily="82" charset="0"/>
              </a:rPr>
              <a:t>Tej nędzy pragnę ulżyć przez założenie domów opieki dla bezdomnych dzieci i starców.”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275</Words>
  <Application>Microsoft Office PowerPoint</Application>
  <PresentationFormat>Pokaz na ekranie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JERZY NIWARD MUSOLFF</vt:lpstr>
      <vt:lpstr>JERZY NIWARD MUSOLFF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JERZY NIWARD MUSOLFF</dc:title>
  <dc:creator>Monika</dc:creator>
  <cp:lastModifiedBy>admin</cp:lastModifiedBy>
  <cp:revision>62</cp:revision>
  <dcterms:created xsi:type="dcterms:W3CDTF">2015-03-10T18:51:19Z</dcterms:created>
  <dcterms:modified xsi:type="dcterms:W3CDTF">2015-03-17T16:09:16Z</dcterms:modified>
</cp:coreProperties>
</file>