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047EB-E01E-4775-A911-EFCBB3079350}" v="448" dt="2021-05-08T18:12:21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Szczogryn" userId="S::jszczogryn@sp357.edu.pl::59ecbc81-6b30-4316-9e80-01ee254218f6" providerId="AD" clId="Web-{B0F047EB-E01E-4775-A911-EFCBB3079350}"/>
    <pc:docChg chg="addSld modSld addMainMaster delMainMaster">
      <pc:chgData name="Justyna Szczogryn" userId="S::jszczogryn@sp357.edu.pl::59ecbc81-6b30-4316-9e80-01ee254218f6" providerId="AD" clId="Web-{B0F047EB-E01E-4775-A911-EFCBB3079350}" dt="2021-05-08T18:12:21.044" v="274" actId="1076"/>
      <pc:docMkLst>
        <pc:docMk/>
      </pc:docMkLst>
      <pc:sldChg chg="addSp delSp modSp mod setBg modClrScheme addAnim delDesignElem chgLayout">
        <pc:chgData name="Justyna Szczogryn" userId="S::jszczogryn@sp357.edu.pl::59ecbc81-6b30-4316-9e80-01ee254218f6" providerId="AD" clId="Web-{B0F047EB-E01E-4775-A911-EFCBB3079350}" dt="2021-05-08T17:57:40.131" v="55"/>
        <pc:sldMkLst>
          <pc:docMk/>
          <pc:sldMk cId="650317164" sldId="256"/>
        </pc:sldMkLst>
        <pc:spChg chg="mod ord">
          <ac:chgData name="Justyna Szczogryn" userId="S::jszczogryn@sp357.edu.pl::59ecbc81-6b30-4316-9e80-01ee254218f6" providerId="AD" clId="Web-{B0F047EB-E01E-4775-A911-EFCBB3079350}" dt="2021-05-08T17:57:35.037" v="52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Justyna Szczogryn" userId="S::jszczogryn@sp357.edu.pl::59ecbc81-6b30-4316-9e80-01ee254218f6" providerId="AD" clId="Web-{B0F047EB-E01E-4775-A911-EFCBB3079350}" dt="2021-05-08T17:57:40.131" v="53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7:57:40.131" v="53"/>
          <ac:spMkLst>
            <pc:docMk/>
            <pc:sldMk cId="650317164" sldId="256"/>
            <ac:spMk id="5" creationId="{6BDBA639-2A71-4A60-A71A-FF1836F546CE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7:57:40.131" v="53"/>
          <ac:spMkLst>
            <pc:docMk/>
            <pc:sldMk cId="650317164" sldId="256"/>
            <ac:spMk id="7" creationId="{D9C506D7-84CB-4057-A44A-465313E78538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7:35.037" v="52"/>
          <ac:spMkLst>
            <pc:docMk/>
            <pc:sldMk cId="650317164" sldId="256"/>
            <ac:spMk id="8" creationId="{6BDBA639-2A71-4A60-A71A-FF1836F546CE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7:57:40.131" v="53"/>
          <ac:spMkLst>
            <pc:docMk/>
            <pc:sldMk cId="650317164" sldId="256"/>
            <ac:spMk id="9" creationId="{7842FC68-61FD-4700-8A22-BB8B071884DB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7:35.037" v="52"/>
          <ac:spMkLst>
            <pc:docMk/>
            <pc:sldMk cId="650317164" sldId="256"/>
            <ac:spMk id="31" creationId="{D9C506D7-84CB-4057-A44A-465313E78538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7:35.037" v="52"/>
          <ac:spMkLst>
            <pc:docMk/>
            <pc:sldMk cId="650317164" sldId="256"/>
            <ac:spMk id="33" creationId="{7842FC68-61FD-4700-8A22-BB8B071884DB}"/>
          </ac:spMkLst>
        </pc:spChg>
        <pc:grpChg chg="add">
          <ac:chgData name="Justyna Szczogryn" userId="S::jszczogryn@sp357.edu.pl::59ecbc81-6b30-4316-9e80-01ee254218f6" providerId="AD" clId="Web-{B0F047EB-E01E-4775-A911-EFCBB3079350}" dt="2021-05-08T17:57:40.131" v="53"/>
          <ac:grpSpMkLst>
            <pc:docMk/>
            <pc:sldMk cId="650317164" sldId="256"/>
            <ac:grpSpMk id="6" creationId="{5E208A8B-5EBD-4532-BE72-26414FA7CFF6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7:35.037" v="52"/>
          <ac:grpSpMkLst>
            <pc:docMk/>
            <pc:sldMk cId="650317164" sldId="256"/>
            <ac:grpSpMk id="10" creationId="{5E208A8B-5EBD-4532-BE72-26414FA7CFF6}"/>
          </ac:grpSpMkLst>
        </pc:grpChg>
      </pc:sldChg>
      <pc:sldChg chg="addSp delSp modSp new mod setBg addAnim delAnim setClrOvrMap">
        <pc:chgData name="Justyna Szczogryn" userId="S::jszczogryn@sp357.edu.pl::59ecbc81-6b30-4316-9e80-01ee254218f6" providerId="AD" clId="Web-{B0F047EB-E01E-4775-A911-EFCBB3079350}" dt="2021-05-08T18:01:06.588" v="106"/>
        <pc:sldMkLst>
          <pc:docMk/>
          <pc:sldMk cId="1638091969" sldId="257"/>
        </pc:sldMkLst>
        <pc:spChg chg="add mod">
          <ac:chgData name="Justyna Szczogryn" userId="S::jszczogryn@sp357.edu.pl::59ecbc81-6b30-4316-9e80-01ee254218f6" providerId="AD" clId="Web-{B0F047EB-E01E-4775-A911-EFCBB3079350}" dt="2021-05-08T18:01:06.588" v="106"/>
          <ac:spMkLst>
            <pc:docMk/>
            <pc:sldMk cId="1638091969" sldId="257"/>
            <ac:spMk id="3" creationId="{18FCD4FB-FD53-4FA7-80C9-64BC6EE1BBD5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8:00:02.774" v="72"/>
          <ac:spMkLst>
            <pc:docMk/>
            <pc:sldMk cId="1638091969" sldId="257"/>
            <ac:spMk id="4" creationId="{53BB5D57-6178-4F62-B472-0312F6D95A85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9:13.867" v="60"/>
          <ac:spMkLst>
            <pc:docMk/>
            <pc:sldMk cId="1638091969" sldId="257"/>
            <ac:spMk id="7" creationId="{53BB5D57-6178-4F62-B472-0312F6D95A85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9:13.867" v="60"/>
          <ac:spMkLst>
            <pc:docMk/>
            <pc:sldMk cId="1638091969" sldId="257"/>
            <ac:spMk id="32" creationId="{4C61BD32-7542-4D52-BA5A-3ADE869BF8AC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8:00:02.743" v="71"/>
          <ac:spMkLst>
            <pc:docMk/>
            <pc:sldMk cId="1638091969" sldId="257"/>
            <ac:spMk id="55" creationId="{EF4701BF-35A8-46C6-9FE3-5C7832489061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9:47.274" v="67"/>
          <ac:spMkLst>
            <pc:docMk/>
            <pc:sldMk cId="1638091969" sldId="257"/>
            <ac:spMk id="61" creationId="{02D246DE-5051-41C9-AD89-96B07AD1610F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7:59:47.274" v="67"/>
          <ac:spMkLst>
            <pc:docMk/>
            <pc:sldMk cId="1638091969" sldId="257"/>
            <ac:spMk id="89" creationId="{89EEE72E-E093-4F9A-AE83-B7FA5E7A4AA7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8:01:06.588" v="106"/>
          <ac:spMkLst>
            <pc:docMk/>
            <pc:sldMk cId="1638091969" sldId="257"/>
            <ac:spMk id="90" creationId="{02D246DE-5051-41C9-AD89-96B07AD1610F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8:01:06.588" v="106"/>
          <ac:spMkLst>
            <pc:docMk/>
            <pc:sldMk cId="1638091969" sldId="257"/>
            <ac:spMk id="93" creationId="{89EEE72E-E093-4F9A-AE83-B7FA5E7A4AA7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1:06.588" v="106"/>
          <ac:spMkLst>
            <pc:docMk/>
            <pc:sldMk cId="1638091969" sldId="257"/>
            <ac:spMk id="124" creationId="{02D246DE-5051-41C9-AD89-96B07AD1610F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1:06.588" v="106"/>
          <ac:spMkLst>
            <pc:docMk/>
            <pc:sldMk cId="1638091969" sldId="257"/>
            <ac:spMk id="152" creationId="{89EEE72E-E093-4F9A-AE83-B7FA5E7A4AA7}"/>
          </ac:spMkLst>
        </pc:spChg>
        <pc:grpChg chg="add del">
          <ac:chgData name="Justyna Szczogryn" userId="S::jszczogryn@sp357.edu.pl::59ecbc81-6b30-4316-9e80-01ee254218f6" providerId="AD" clId="Web-{B0F047EB-E01E-4775-A911-EFCBB3079350}" dt="2021-05-08T18:00:02.774" v="72"/>
          <ac:grpSpMkLst>
            <pc:docMk/>
            <pc:sldMk cId="1638091969" sldId="257"/>
            <ac:grpSpMk id="5" creationId="{4800B320-C486-4967-AFB8-58E3EBDA9EF5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9:13.867" v="60"/>
          <ac:grpSpMkLst>
            <pc:docMk/>
            <pc:sldMk cId="1638091969" sldId="257"/>
            <ac:grpSpMk id="9" creationId="{4800B320-C486-4967-AFB8-58E3EBDA9EF5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0:02.743" v="71"/>
          <ac:grpSpMkLst>
            <pc:docMk/>
            <pc:sldMk cId="1638091969" sldId="257"/>
            <ac:grpSpMk id="33" creationId="{5BD46425-1A1D-4A85-8298-B2D306740C8F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0:02.743" v="71"/>
          <ac:grpSpMkLst>
            <pc:docMk/>
            <pc:sldMk cId="1638091969" sldId="257"/>
            <ac:grpSpMk id="34" creationId="{5B00B80E-0BE0-4C6D-8BD5-FD0874C5271D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9:47.274" v="67"/>
          <ac:grpSpMkLst>
            <pc:docMk/>
            <pc:sldMk cId="1638091969" sldId="257"/>
            <ac:grpSpMk id="35" creationId="{822FE057-BE05-4741-8284-EF9676E2DDB8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9:47.274" v="67"/>
          <ac:grpSpMkLst>
            <pc:docMk/>
            <pc:sldMk cId="1638091969" sldId="257"/>
            <ac:grpSpMk id="56" creationId="{39B639AC-74A1-48AB-BF9C-43B0DCFE6553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0:02.743" v="71"/>
          <ac:grpSpMkLst>
            <pc:docMk/>
            <pc:sldMk cId="1638091969" sldId="257"/>
            <ac:grpSpMk id="60" creationId="{AA830062-2092-4050-89CD-813FA83BA890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0:02.743" v="71"/>
          <ac:grpSpMkLst>
            <pc:docMk/>
            <pc:sldMk cId="1638091969" sldId="257"/>
            <ac:grpSpMk id="62" creationId="{E6AC97C7-9144-4B13-A65F-B2E85CE3C84D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9:47.274" v="67"/>
          <ac:grpSpMkLst>
            <pc:docMk/>
            <pc:sldMk cId="1638091969" sldId="257"/>
            <ac:grpSpMk id="63" creationId="{82CC6989-7B06-461D-8EED-08EEC631D1C1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83" creationId="{822FE057-BE05-4741-8284-EF9676E2DDB8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7:59:47.274" v="67"/>
          <ac:grpSpMkLst>
            <pc:docMk/>
            <pc:sldMk cId="1638091969" sldId="257"/>
            <ac:grpSpMk id="84" creationId="{0973C576-421A-4406-AEBD-966C859F6ADB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88" creationId="{39B639AC-74A1-48AB-BF9C-43B0DCFE6553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91" creationId="{82CC6989-7B06-461D-8EED-08EEC631D1C1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92" creationId="{0973C576-421A-4406-AEBD-966C859F6ADB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98" creationId="{822FE057-BE05-4741-8284-EF9676E2DDB8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119" creationId="{39B639AC-74A1-48AB-BF9C-43B0DCFE6553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126" creationId="{82CC6989-7B06-461D-8EED-08EEC631D1C1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1:06.588" v="106"/>
          <ac:grpSpMkLst>
            <pc:docMk/>
            <pc:sldMk cId="1638091969" sldId="257"/>
            <ac:grpSpMk id="147" creationId="{0973C576-421A-4406-AEBD-966C859F6ADB}"/>
          </ac:grpSpMkLst>
        </pc:grpChg>
        <pc:picChg chg="add mod ord">
          <ac:chgData name="Justyna Szczogryn" userId="S::jszczogryn@sp357.edu.pl::59ecbc81-6b30-4316-9e80-01ee254218f6" providerId="AD" clId="Web-{B0F047EB-E01E-4775-A911-EFCBB3079350}" dt="2021-05-08T18:00:02.774" v="72"/>
          <ac:picMkLst>
            <pc:docMk/>
            <pc:sldMk cId="1638091969" sldId="257"/>
            <ac:picMk id="2" creationId="{EE17C571-803B-418B-A2BB-079EA3AA92AF}"/>
          </ac:picMkLst>
        </pc:picChg>
      </pc:sldChg>
      <pc:sldChg chg="addSp delSp modSp new mod setBg addAnim delAnim">
        <pc:chgData name="Justyna Szczogryn" userId="S::jszczogryn@sp357.edu.pl::59ecbc81-6b30-4316-9e80-01ee254218f6" providerId="AD" clId="Web-{B0F047EB-E01E-4775-A911-EFCBB3079350}" dt="2021-05-08T18:04:36.971" v="183"/>
        <pc:sldMkLst>
          <pc:docMk/>
          <pc:sldMk cId="2150797230" sldId="258"/>
        </pc:sldMkLst>
        <pc:spChg chg="add mod">
          <ac:chgData name="Justyna Szczogryn" userId="S::jszczogryn@sp357.edu.pl::59ecbc81-6b30-4316-9e80-01ee254218f6" providerId="AD" clId="Web-{B0F047EB-E01E-4775-A911-EFCBB3079350}" dt="2021-05-08T18:04:36.971" v="182"/>
          <ac:spMkLst>
            <pc:docMk/>
            <pc:sldMk cId="2150797230" sldId="258"/>
            <ac:spMk id="4" creationId="{9A26DBB9-E7F4-43FC-8D49-756DF29086B9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4:36.971" v="182"/>
          <ac:spMkLst>
            <pc:docMk/>
            <pc:sldMk cId="2150797230" sldId="258"/>
            <ac:spMk id="8" creationId="{A9E3552D-A928-4FEF-9310-B9A5B723DE99}"/>
          </ac:spMkLst>
        </pc:spChg>
        <pc:spChg chg="add del">
          <ac:chgData name="Justyna Szczogryn" userId="S::jszczogryn@sp357.edu.pl::59ecbc81-6b30-4316-9e80-01ee254218f6" providerId="AD" clId="Web-{B0F047EB-E01E-4775-A911-EFCBB3079350}" dt="2021-05-08T18:04:36.939" v="181"/>
          <ac:spMkLst>
            <pc:docMk/>
            <pc:sldMk cId="2150797230" sldId="258"/>
            <ac:spMk id="35" creationId="{C47EB53D-1615-4BD1-AE08-4574887C6093}"/>
          </ac:spMkLst>
        </pc:spChg>
        <pc:grpChg chg="add">
          <ac:chgData name="Justyna Szczogryn" userId="S::jszczogryn@sp357.edu.pl::59ecbc81-6b30-4316-9e80-01ee254218f6" providerId="AD" clId="Web-{B0F047EB-E01E-4775-A911-EFCBB3079350}" dt="2021-05-08T18:04:36.971" v="182"/>
          <ac:grpSpMkLst>
            <pc:docMk/>
            <pc:sldMk cId="2150797230" sldId="258"/>
            <ac:grpSpMk id="6" creationId="{5BD46425-1A1D-4A85-8298-B2D306740C8F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4:36.971" v="182"/>
          <ac:grpSpMkLst>
            <pc:docMk/>
            <pc:sldMk cId="2150797230" sldId="258"/>
            <ac:grpSpMk id="7" creationId="{5B00B80E-0BE0-4C6D-8BD5-FD0874C5271D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4:36.939" v="181"/>
          <ac:grpSpMkLst>
            <pc:docMk/>
            <pc:sldMk cId="2150797230" sldId="258"/>
            <ac:grpSpMk id="9" creationId="{5BD46425-1A1D-4A85-8298-B2D306740C8F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4:36.971" v="182"/>
          <ac:grpSpMkLst>
            <pc:docMk/>
            <pc:sldMk cId="2150797230" sldId="258"/>
            <ac:grpSpMk id="29" creationId="{5CF0E9D6-F22D-460C-B86C-A259B53658BE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4:36.939" v="181"/>
          <ac:grpSpMkLst>
            <pc:docMk/>
            <pc:sldMk cId="2150797230" sldId="258"/>
            <ac:grpSpMk id="30" creationId="{5B00B80E-0BE0-4C6D-8BD5-FD0874C5271D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4:36.971" v="182"/>
          <ac:grpSpMkLst>
            <pc:docMk/>
            <pc:sldMk cId="2150797230" sldId="258"/>
            <ac:grpSpMk id="34" creationId="{5AEB0566-84C1-4472-B1EA-B22A469ACD8F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4:36.939" v="181"/>
          <ac:grpSpMkLst>
            <pc:docMk/>
            <pc:sldMk cId="2150797230" sldId="258"/>
            <ac:grpSpMk id="37" creationId="{9D68896C-D4B9-4F00-A7D9-69AAE81C479A}"/>
          </ac:grpSpMkLst>
        </pc:grpChg>
        <pc:grpChg chg="add del">
          <ac:chgData name="Justyna Szczogryn" userId="S::jszczogryn@sp357.edu.pl::59ecbc81-6b30-4316-9e80-01ee254218f6" providerId="AD" clId="Web-{B0F047EB-E01E-4775-A911-EFCBB3079350}" dt="2021-05-08T18:04:36.939" v="181"/>
          <ac:grpSpMkLst>
            <pc:docMk/>
            <pc:sldMk cId="2150797230" sldId="258"/>
            <ac:grpSpMk id="58" creationId="{8086C70E-6AE1-432D-810B-44C4FF3BE2C1}"/>
          </ac:grpSpMkLst>
        </pc:grpChg>
        <pc:picChg chg="add del mod">
          <ac:chgData name="Justyna Szczogryn" userId="S::jszczogryn@sp357.edu.pl::59ecbc81-6b30-4316-9e80-01ee254218f6" providerId="AD" clId="Web-{B0F047EB-E01E-4775-A911-EFCBB3079350}" dt="2021-05-08T18:01:55.386" v="110"/>
          <ac:picMkLst>
            <pc:docMk/>
            <pc:sldMk cId="2150797230" sldId="258"/>
            <ac:picMk id="2" creationId="{CE0D718B-F6C8-426C-87C3-6C2353465C98}"/>
          </ac:picMkLst>
        </pc:picChg>
        <pc:picChg chg="add mod ord">
          <ac:chgData name="Justyna Szczogryn" userId="S::jszczogryn@sp357.edu.pl::59ecbc81-6b30-4316-9e80-01ee254218f6" providerId="AD" clId="Web-{B0F047EB-E01E-4775-A911-EFCBB3079350}" dt="2021-05-08T18:04:36.971" v="182"/>
          <ac:picMkLst>
            <pc:docMk/>
            <pc:sldMk cId="2150797230" sldId="258"/>
            <ac:picMk id="3" creationId="{CA3B6BD6-17E9-4A44-B8AE-75E91404DA5F}"/>
          </ac:picMkLst>
        </pc:picChg>
      </pc:sldChg>
      <pc:sldChg chg="addSp modSp new mod setBg">
        <pc:chgData name="Justyna Szczogryn" userId="S::jszczogryn@sp357.edu.pl::59ecbc81-6b30-4316-9e80-01ee254218f6" providerId="AD" clId="Web-{B0F047EB-E01E-4775-A911-EFCBB3079350}" dt="2021-05-08T18:06:36.911" v="190" actId="1076"/>
        <pc:sldMkLst>
          <pc:docMk/>
          <pc:sldMk cId="1720004076" sldId="259"/>
        </pc:sldMkLst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7" creationId="{E6C08EBB-2C97-4884-9312-EA0A6A62A238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9" creationId="{17406E40-244E-4DD6-94A4-E73960241945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11" creationId="{9E621646-8902-4518-ADFE-798B8AF7F1D0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13" creationId="{BC03DD73-798C-403F-B9AC-BFF84A0B1FFA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15" creationId="{6756FE0C-DC81-49BD-AD76-1E223B686342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17" creationId="{FEEAE74D-A8B8-4601-84C4-7F01DFF4199E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19" creationId="{CFD751E0-7430-4ACA-A679-ECB74EA589C6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21" creationId="{4337B0AD-9A1D-4899-8791-EDEB9B5A1D7B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23" creationId="{20EE4868-1730-433B-AA39-A91305A4974F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25" creationId="{89921AE2-097C-4DEE-A398-FCB910D60DDC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27" creationId="{A4098D72-B456-40CC-8C9F-D08B9DD25BA5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29" creationId="{BCA1A530-E6F6-465D-BCD0-371D816CCC10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31" creationId="{5AB5DD23-5ECB-4E0C-AC9B-C384785BAEC9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33" creationId="{7DA4BF21-FA96-43DB-A077-173C5F43338D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35" creationId="{BF956BA4-7CC2-4E13-9E1D-0854EF4CB06C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6:21.786" v="188"/>
          <ac:spMkLst>
            <pc:docMk/>
            <pc:sldMk cId="1720004076" sldId="259"/>
            <ac:spMk id="37" creationId="{3262514D-691E-4344-8751-4E80F046A0CA}"/>
          </ac:spMkLst>
        </pc:spChg>
        <pc:picChg chg="add mod">
          <ac:chgData name="Justyna Szczogryn" userId="S::jszczogryn@sp357.edu.pl::59ecbc81-6b30-4316-9e80-01ee254218f6" providerId="AD" clId="Web-{B0F047EB-E01E-4775-A911-EFCBB3079350}" dt="2021-05-08T18:06:36.911" v="190" actId="1076"/>
          <ac:picMkLst>
            <pc:docMk/>
            <pc:sldMk cId="1720004076" sldId="259"/>
            <ac:picMk id="2" creationId="{D80B48CA-CF6E-47E5-B806-717ED8059381}"/>
          </ac:picMkLst>
        </pc:picChg>
      </pc:sldChg>
      <pc:sldChg chg="addSp modSp new mod setBg">
        <pc:chgData name="Justyna Szczogryn" userId="S::jszczogryn@sp357.edu.pl::59ecbc81-6b30-4316-9e80-01ee254218f6" providerId="AD" clId="Web-{B0F047EB-E01E-4775-A911-EFCBB3079350}" dt="2021-05-08T18:07:28.647" v="198" actId="1076"/>
        <pc:sldMkLst>
          <pc:docMk/>
          <pc:sldMk cId="3783593297" sldId="260"/>
        </pc:sldMkLst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7" creationId="{E6C08EBB-2C97-4884-9312-EA0A6A62A238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9" creationId="{17406E40-244E-4DD6-94A4-E73960241945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11" creationId="{9E621646-8902-4518-ADFE-798B8AF7F1D0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13" creationId="{BC03DD73-798C-403F-B9AC-BFF84A0B1FFA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15" creationId="{6756FE0C-DC81-49BD-AD76-1E223B686342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17" creationId="{FEEAE74D-A8B8-4601-84C4-7F01DFF4199E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19" creationId="{CFD751E0-7430-4ACA-A679-ECB74EA589C6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21" creationId="{4337B0AD-9A1D-4899-8791-EDEB9B5A1D7B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23" creationId="{20EE4868-1730-433B-AA39-A91305A4974F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25" creationId="{89921AE2-097C-4DEE-A398-FCB910D60DDC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27" creationId="{A4098D72-B456-40CC-8C9F-D08B9DD25BA5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29" creationId="{BCA1A530-E6F6-465D-BCD0-371D816CCC10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31" creationId="{5AB5DD23-5ECB-4E0C-AC9B-C384785BAEC9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33" creationId="{7DA4BF21-FA96-43DB-A077-173C5F43338D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35" creationId="{BF956BA4-7CC2-4E13-9E1D-0854EF4CB06C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7:12.271" v="194"/>
          <ac:spMkLst>
            <pc:docMk/>
            <pc:sldMk cId="3783593297" sldId="260"/>
            <ac:spMk id="37" creationId="{3262514D-691E-4344-8751-4E80F046A0CA}"/>
          </ac:spMkLst>
        </pc:spChg>
        <pc:picChg chg="add mod">
          <ac:chgData name="Justyna Szczogryn" userId="S::jszczogryn@sp357.edu.pl::59ecbc81-6b30-4316-9e80-01ee254218f6" providerId="AD" clId="Web-{B0F047EB-E01E-4775-A911-EFCBB3079350}" dt="2021-05-08T18:07:28.647" v="198" actId="1076"/>
          <ac:picMkLst>
            <pc:docMk/>
            <pc:sldMk cId="3783593297" sldId="260"/>
            <ac:picMk id="2" creationId="{2B780B23-9345-450D-AAC8-ACD727055475}"/>
          </ac:picMkLst>
        </pc:picChg>
      </pc:sldChg>
      <pc:sldChg chg="addSp modSp new mod setBg">
        <pc:chgData name="Justyna Szczogryn" userId="S::jszczogryn@sp357.edu.pl::59ecbc81-6b30-4316-9e80-01ee254218f6" providerId="AD" clId="Web-{B0F047EB-E01E-4775-A911-EFCBB3079350}" dt="2021-05-08T18:08:16.726" v="204"/>
        <pc:sldMkLst>
          <pc:docMk/>
          <pc:sldMk cId="572502749" sldId="261"/>
        </pc:sldMkLst>
        <pc:grpChg chg="add">
          <ac:chgData name="Justyna Szczogryn" userId="S::jszczogryn@sp357.edu.pl::59ecbc81-6b30-4316-9e80-01ee254218f6" providerId="AD" clId="Web-{B0F047EB-E01E-4775-A911-EFCBB3079350}" dt="2021-05-08T18:08:16.726" v="204"/>
          <ac:grpSpMkLst>
            <pc:docMk/>
            <pc:sldMk cId="572502749" sldId="261"/>
            <ac:grpSpMk id="7" creationId="{02809643-1A52-4ED2-AA8C-EEF67E927206}"/>
          </ac:grpSpMkLst>
        </pc:grpChg>
        <pc:picChg chg="add mod">
          <ac:chgData name="Justyna Szczogryn" userId="S::jszczogryn@sp357.edu.pl::59ecbc81-6b30-4316-9e80-01ee254218f6" providerId="AD" clId="Web-{B0F047EB-E01E-4775-A911-EFCBB3079350}" dt="2021-05-08T18:08:16.726" v="204"/>
          <ac:picMkLst>
            <pc:docMk/>
            <pc:sldMk cId="572502749" sldId="261"/>
            <ac:picMk id="2" creationId="{F1DE8436-01EF-4734-8930-8F45B7E984E5}"/>
          </ac:picMkLst>
        </pc:picChg>
      </pc:sldChg>
      <pc:sldChg chg="addSp modSp new mod setBg">
        <pc:chgData name="Justyna Szczogryn" userId="S::jszczogryn@sp357.edu.pl::59ecbc81-6b30-4316-9e80-01ee254218f6" providerId="AD" clId="Web-{B0F047EB-E01E-4775-A911-EFCBB3079350}" dt="2021-05-08T18:12:21.044" v="274" actId="1076"/>
        <pc:sldMkLst>
          <pc:docMk/>
          <pc:sldMk cId="970856818" sldId="262"/>
        </pc:sldMkLst>
        <pc:spChg chg="add mod">
          <ac:chgData name="Justyna Szczogryn" userId="S::jszczogryn@sp357.edu.pl::59ecbc81-6b30-4316-9e80-01ee254218f6" providerId="AD" clId="Web-{B0F047EB-E01E-4775-A911-EFCBB3079350}" dt="2021-05-08T18:12:17.794" v="273" actId="20577"/>
          <ac:spMkLst>
            <pc:docMk/>
            <pc:sldMk cId="970856818" sldId="262"/>
            <ac:spMk id="3" creationId="{E7A5AD2C-3F82-481D-B241-D2E5009CB8CF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8:55.352" v="210"/>
          <ac:spMkLst>
            <pc:docMk/>
            <pc:sldMk cId="970856818" sldId="262"/>
            <ac:spMk id="36" creationId="{C7738584-4FF5-4587-90CD-7DBC057CBAD2}"/>
          </ac:spMkLst>
        </pc:spChg>
        <pc:spChg chg="add">
          <ac:chgData name="Justyna Szczogryn" userId="S::jszczogryn@sp357.edu.pl::59ecbc81-6b30-4316-9e80-01ee254218f6" providerId="AD" clId="Web-{B0F047EB-E01E-4775-A911-EFCBB3079350}" dt="2021-05-08T18:08:55.352" v="210"/>
          <ac:spMkLst>
            <pc:docMk/>
            <pc:sldMk cId="970856818" sldId="262"/>
            <ac:spMk id="61" creationId="{E972DE0D-2E53-4159-ABD3-C601524262C2}"/>
          </ac:spMkLst>
        </pc:spChg>
        <pc:grpChg chg="add">
          <ac:chgData name="Justyna Szczogryn" userId="S::jszczogryn@sp357.edu.pl::59ecbc81-6b30-4316-9e80-01ee254218f6" providerId="AD" clId="Web-{B0F047EB-E01E-4775-A911-EFCBB3079350}" dt="2021-05-08T18:08:55.352" v="210"/>
          <ac:grpSpMkLst>
            <pc:docMk/>
            <pc:sldMk cId="970856818" sldId="262"/>
            <ac:grpSpMk id="8" creationId="{15366C72-D7F6-4E8E-9050-596B79093B7F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8:55.352" v="210"/>
          <ac:grpSpMkLst>
            <pc:docMk/>
            <pc:sldMk cId="970856818" sldId="262"/>
            <ac:grpSpMk id="31" creationId="{F8761412-8BC8-4A0D-B0F2-A8BA1D1B6A40}"/>
          </ac:grpSpMkLst>
        </pc:grpChg>
        <pc:grpChg chg="add">
          <ac:chgData name="Justyna Szczogryn" userId="S::jszczogryn@sp357.edu.pl::59ecbc81-6b30-4316-9e80-01ee254218f6" providerId="AD" clId="Web-{B0F047EB-E01E-4775-A911-EFCBB3079350}" dt="2021-05-08T18:08:55.352" v="210"/>
          <ac:grpSpMkLst>
            <pc:docMk/>
            <pc:sldMk cId="970856818" sldId="262"/>
            <ac:grpSpMk id="38" creationId="{331FEB8B-34DA-4949-A747-E456AEB605EE}"/>
          </ac:grpSpMkLst>
        </pc:grpChg>
        <pc:picChg chg="add mod">
          <ac:chgData name="Justyna Szczogryn" userId="S::jszczogryn@sp357.edu.pl::59ecbc81-6b30-4316-9e80-01ee254218f6" providerId="AD" clId="Web-{B0F047EB-E01E-4775-A911-EFCBB3079350}" dt="2021-05-08T18:08:55.352" v="210"/>
          <ac:picMkLst>
            <pc:docMk/>
            <pc:sldMk cId="970856818" sldId="262"/>
            <ac:picMk id="2" creationId="{E5919513-24DE-43C0-95DF-336CB32DCA19}"/>
          </ac:picMkLst>
        </pc:picChg>
        <pc:picChg chg="add mod">
          <ac:chgData name="Justyna Szczogryn" userId="S::jszczogryn@sp357.edu.pl::59ecbc81-6b30-4316-9e80-01ee254218f6" providerId="AD" clId="Web-{B0F047EB-E01E-4775-A911-EFCBB3079350}" dt="2021-05-08T18:12:21.044" v="274" actId="1076"/>
          <ac:picMkLst>
            <pc:docMk/>
            <pc:sldMk cId="970856818" sldId="262"/>
            <ac:picMk id="4" creationId="{B86AA60E-03F8-4090-AFBA-BE3874BC0D3B}"/>
          </ac:picMkLst>
        </pc:picChg>
      </pc:sldChg>
      <pc:sldMasterChg chg="del delSldLayout">
        <pc:chgData name="Justyna Szczogryn" userId="S::jszczogryn@sp357.edu.pl::59ecbc81-6b30-4316-9e80-01ee254218f6" providerId="AD" clId="Web-{B0F047EB-E01E-4775-A911-EFCBB3079350}" dt="2021-05-08T17:55:22.565" v="0"/>
        <pc:sldMasterMkLst>
          <pc:docMk/>
          <pc:sldMasterMk cId="3926633689" sldId="2147483648"/>
        </pc:sldMasterMkLst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Justyna Szczogryn" userId="S::jszczogryn@sp357.edu.pl::59ecbc81-6b30-4316-9e80-01ee254218f6" providerId="AD" clId="Web-{B0F047EB-E01E-4775-A911-EFCBB3079350}" dt="2021-05-08T17:55:22.565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5:30.675" v="1"/>
        <pc:sldMasterMkLst>
          <pc:docMk/>
          <pc:sldMasterMk cId="3882439591" sldId="2147483660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3687299962" sldId="214748366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102544040" sldId="214748366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3042175783" sldId="214748366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4234199552" sldId="214748366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4062140194" sldId="214748366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973247157" sldId="214748366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389765750" sldId="214748366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729316274" sldId="214748366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746105993" sldId="214748366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676966658" sldId="214748367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662623209" sldId="214748367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4031170747" sldId="214748367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4163748548" sldId="214748367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2924476467" sldId="214748367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3585464188" sldId="214748367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1194648985" sldId="214748367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0.675" v="1"/>
          <pc:sldLayoutMkLst>
            <pc:docMk/>
            <pc:sldMasterMk cId="3882439591" sldId="2147483660"/>
            <pc:sldLayoutMk cId="1382734950" sldId="2147483677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5:38.987" v="2"/>
        <pc:sldMasterMkLst>
          <pc:docMk/>
          <pc:sldMasterMk cId="3266232709" sldId="2147483678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2485246599" sldId="214748367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1271778230" sldId="214748368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1656504528" sldId="214748368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228154521" sldId="214748368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3409538770" sldId="214748368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932709673" sldId="214748368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1346631267" sldId="214748368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3636717421" sldId="214748368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2057801061" sldId="214748368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479636869" sldId="214748368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5:38.987" v="2"/>
          <pc:sldLayoutMkLst>
            <pc:docMk/>
            <pc:sldMasterMk cId="3266232709" sldId="2147483678"/>
            <pc:sldLayoutMk cId="2980342245" sldId="2147483689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6:07.222" v="3"/>
        <pc:sldMasterMkLst>
          <pc:docMk/>
          <pc:sldMasterMk cId="411047488" sldId="2147483690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3783903164" sldId="214748369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2341096054" sldId="214748369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3303873751" sldId="214748369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3621072077" sldId="214748369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2644862893" sldId="214748369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1937053309" sldId="214748369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1670605820" sldId="214748369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1872596474" sldId="214748369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4175529645" sldId="214748369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2794184599" sldId="214748370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07.222" v="3"/>
          <pc:sldLayoutMkLst>
            <pc:docMk/>
            <pc:sldMasterMk cId="411047488" sldId="2147483690"/>
            <pc:sldLayoutMk cId="3665776515" sldId="2147483701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6:12.129" v="4"/>
        <pc:sldMasterMkLst>
          <pc:docMk/>
          <pc:sldMasterMk cId="4002872073" sldId="2147483702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581703688" sldId="214748370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2228808599" sldId="214748370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3409287669" sldId="214748370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2137592822" sldId="214748370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2721683164" sldId="214748370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1953551533" sldId="214748370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1024709900" sldId="214748370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1347668807" sldId="214748371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1998051245" sldId="214748371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3258285833" sldId="214748371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2.129" v="4"/>
          <pc:sldLayoutMkLst>
            <pc:docMk/>
            <pc:sldMasterMk cId="4002872073" sldId="2147483702"/>
            <pc:sldLayoutMk cId="1528895553" sldId="2147483713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6:17.691" v="5"/>
        <pc:sldMasterMkLst>
          <pc:docMk/>
          <pc:sldMasterMk cId="3159077879" sldId="2147483714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2616317787" sldId="214748371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1549246547" sldId="214748371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4037692518" sldId="214748371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1526589298" sldId="214748371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3460853008" sldId="214748371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3622210106" sldId="214748372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2054104753" sldId="214748372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2254690676" sldId="214748372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503209400" sldId="214748372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2750173729" sldId="214748372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6:17.691" v="5"/>
          <pc:sldLayoutMkLst>
            <pc:docMk/>
            <pc:sldMasterMk cId="3159077879" sldId="2147483714"/>
            <pc:sldLayoutMk cId="171107114" sldId="2147483725"/>
          </pc:sldLayoutMkLst>
        </pc:sldLayoutChg>
      </pc:sldMasterChg>
      <pc:sldMasterChg chg="add del addSldLayout delSldLayout modSldLayout">
        <pc:chgData name="Justyna Szczogryn" userId="S::jszczogryn@sp357.edu.pl::59ecbc81-6b30-4316-9e80-01ee254218f6" providerId="AD" clId="Web-{B0F047EB-E01E-4775-A911-EFCBB3079350}" dt="2021-05-08T17:57:35.037" v="52"/>
        <pc:sldMasterMkLst>
          <pc:docMk/>
          <pc:sldMasterMk cId="634079776" sldId="2147483726"/>
        </pc:sldMasterMkLst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2194205485" sldId="2147483727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769362883" sldId="2147483728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3119173863" sldId="2147483729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338717217" sldId="2147483730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2081918301" sldId="2147483731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341702630" sldId="2147483732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2857711064" sldId="2147483733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4019353731" sldId="2147483734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3122019234" sldId="2147483735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2836442070" sldId="2147483736"/>
          </pc:sldLayoutMkLst>
        </pc:sldLayoutChg>
        <pc:sldLayoutChg chg="add del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634079776" sldId="2147483726"/>
            <pc:sldLayoutMk cId="2031218819" sldId="2147483737"/>
          </pc:sldLayoutMkLst>
        </pc:sldLayoutChg>
      </pc:sldMasterChg>
      <pc:sldMasterChg chg="add addSldLayout modSldLayout">
        <pc:chgData name="Justyna Szczogryn" userId="S::jszczogryn@sp357.edu.pl::59ecbc81-6b30-4316-9e80-01ee254218f6" providerId="AD" clId="Web-{B0F047EB-E01E-4775-A911-EFCBB3079350}" dt="2021-05-08T17:57:35.037" v="52"/>
        <pc:sldMasterMkLst>
          <pc:docMk/>
          <pc:sldMasterMk cId="2700829169" sldId="2147483738"/>
        </pc:sldMasterMkLst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1473878440" sldId="2147483739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3682306302" sldId="2147483740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2256007436" sldId="2147483741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3323540756" sldId="2147483742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961317558" sldId="2147483743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2746829797" sldId="2147483744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177121402" sldId="2147483745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2003773244" sldId="2147483746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4201141432" sldId="2147483747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1816036105" sldId="2147483748"/>
          </pc:sldLayoutMkLst>
        </pc:sldLayoutChg>
        <pc:sldLayoutChg chg="add mod replId">
          <pc:chgData name="Justyna Szczogryn" userId="S::jszczogryn@sp357.edu.pl::59ecbc81-6b30-4316-9e80-01ee254218f6" providerId="AD" clId="Web-{B0F047EB-E01E-4775-A911-EFCBB3079350}" dt="2021-05-08T17:57:35.037" v="52"/>
          <pc:sldLayoutMkLst>
            <pc:docMk/>
            <pc:sldMasterMk cId="2700829169" sldId="2147483738"/>
            <pc:sldLayoutMk cId="562198694" sldId="21474837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3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0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54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1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2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1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7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4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2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" name="Freeform: Shape 30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pl-PL" sz="4800" dirty="0">
                <a:cs typeface="Calibri Light"/>
              </a:rPr>
              <a:t>Jak Rybki zostały przyjaciółmi Ziemi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0" rIns="91440" bIns="45720" rtlCol="0">
            <a:normAutofit/>
          </a:bodyPr>
          <a:lstStyle/>
          <a:p>
            <a:r>
              <a:rPr lang="pl-PL" sz="2000" dirty="0"/>
              <a:t>Kwiecień 2021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822FE057-BE05-4741-8284-EF9676E2DD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xmlns="" id="{EA7A02D2-EEBB-4EEB-8ABE-56EB0AF9E1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6">
              <a:extLst>
                <a:ext uri="{FF2B5EF4-FFF2-40B4-BE49-F238E27FC236}">
                  <a16:creationId xmlns:a16="http://schemas.microsoft.com/office/drawing/2014/main" xmlns="" id="{DFA4B6AB-6C70-47CD-A5BF-5DC42046E1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7">
              <a:extLst>
                <a:ext uri="{FF2B5EF4-FFF2-40B4-BE49-F238E27FC236}">
                  <a16:creationId xmlns:a16="http://schemas.microsoft.com/office/drawing/2014/main" xmlns="" id="{BD11837B-445E-45F6-9CDD-848F7FD02E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xmlns="" id="{D3888DB2-6D32-426F-A20D-9A32C5B91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9">
              <a:extLst>
                <a:ext uri="{FF2B5EF4-FFF2-40B4-BE49-F238E27FC236}">
                  <a16:creationId xmlns:a16="http://schemas.microsoft.com/office/drawing/2014/main" xmlns="" id="{90FF4613-718A-4971-87A2-2176F248B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0">
              <a:extLst>
                <a:ext uri="{FF2B5EF4-FFF2-40B4-BE49-F238E27FC236}">
                  <a16:creationId xmlns:a16="http://schemas.microsoft.com/office/drawing/2014/main" xmlns="" id="{12456294-B685-48D2-82AB-874FEC431D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xmlns="" id="{51574C30-0B3B-4D3D-B767-8257528CEA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xmlns="" id="{A7238EE8-F333-4F0C-B618-12C099FBD3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xmlns="" id="{AA0A3168-FA1F-4DD7-877D-F12C1AD5EB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xmlns="" id="{6BDEFF7B-ADD8-4365-9677-718E91E45A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xmlns="" id="{7C8BD75C-9A84-4EC0-BAF0-8360D21B57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xmlns="" id="{9E9B0039-0282-4530-9D76-FAF0B1A5FC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xmlns="" id="{02F3D8B9-55F8-4FE2-8966-C2788CD098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xmlns="" id="{5DDC17AE-9606-4289-BD04-B931BEFC3C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xmlns="" id="{507188FF-5EDB-4B58-ADC6-6CE53FA1E0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xmlns="" id="{04442101-3369-4CCB-B6FF-B153C682D8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xmlns="" id="{A17769AA-0522-4208-A322-09A4EA5D6C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xmlns="" id="{1C84664A-621E-4145-8778-CA8AB24953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xmlns="" id="{25FDCFBA-8E26-4F17-840A-45B11E763E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xmlns="" id="{39B639AC-74A1-48AB-BF9C-43B0DCFE6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0882082C-0F2F-4DB2-ABA4-E89B82252A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xmlns="" id="{310ECD7A-540A-48E6-8614-6094C46B9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xmlns="" id="{E7C2599D-0CE7-45D8-BE5E-70330FEDB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xmlns="" id="{02D246DE-5051-41C9-AD89-96B07AD161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82CC6989-7B06-461D-8EED-08EEC631D1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7" name="Freeform 5">
              <a:extLst>
                <a:ext uri="{FF2B5EF4-FFF2-40B4-BE49-F238E27FC236}">
                  <a16:creationId xmlns:a16="http://schemas.microsoft.com/office/drawing/2014/main" xmlns="" id="{B478F84B-2CEE-4D83-B969-F8901AC66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">
              <a:extLst>
                <a:ext uri="{FF2B5EF4-FFF2-40B4-BE49-F238E27FC236}">
                  <a16:creationId xmlns:a16="http://schemas.microsoft.com/office/drawing/2014/main" xmlns="" id="{55AE9A59-F8A8-401F-93B7-A9CA7CBC26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">
              <a:extLst>
                <a:ext uri="{FF2B5EF4-FFF2-40B4-BE49-F238E27FC236}">
                  <a16:creationId xmlns:a16="http://schemas.microsoft.com/office/drawing/2014/main" xmlns="" id="{21C8037F-1046-42BD-BFD2-C73DEBC89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xmlns="" id="{BEF77386-4B40-4F80-9F71-8D8F00489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">
              <a:extLst>
                <a:ext uri="{FF2B5EF4-FFF2-40B4-BE49-F238E27FC236}">
                  <a16:creationId xmlns:a16="http://schemas.microsoft.com/office/drawing/2014/main" xmlns="" id="{3A1FD69E-2FC7-487D-B707-1086AB5B2B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">
              <a:extLst>
                <a:ext uri="{FF2B5EF4-FFF2-40B4-BE49-F238E27FC236}">
                  <a16:creationId xmlns:a16="http://schemas.microsoft.com/office/drawing/2014/main" xmlns="" id="{85A56BBF-E3E2-4297-9FA8-3BFB585C26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">
              <a:extLst>
                <a:ext uri="{FF2B5EF4-FFF2-40B4-BE49-F238E27FC236}">
                  <a16:creationId xmlns:a16="http://schemas.microsoft.com/office/drawing/2014/main" xmlns="" id="{036139DC-99E2-4C4C-BBF2-D7D254CA7A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">
              <a:extLst>
                <a:ext uri="{FF2B5EF4-FFF2-40B4-BE49-F238E27FC236}">
                  <a16:creationId xmlns:a16="http://schemas.microsoft.com/office/drawing/2014/main" xmlns="" id="{F6255517-CFBC-4453-A24C-336F42C8AB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">
              <a:extLst>
                <a:ext uri="{FF2B5EF4-FFF2-40B4-BE49-F238E27FC236}">
                  <a16:creationId xmlns:a16="http://schemas.microsoft.com/office/drawing/2014/main" xmlns="" id="{941ABA3F-3DB6-42A0-B7BA-F33CD7D4697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4">
              <a:extLst>
                <a:ext uri="{FF2B5EF4-FFF2-40B4-BE49-F238E27FC236}">
                  <a16:creationId xmlns:a16="http://schemas.microsoft.com/office/drawing/2014/main" xmlns="" id="{D4251752-DACB-4058-BFB0-1224B495B4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5">
              <a:extLst>
                <a:ext uri="{FF2B5EF4-FFF2-40B4-BE49-F238E27FC236}">
                  <a16:creationId xmlns:a16="http://schemas.microsoft.com/office/drawing/2014/main" xmlns="" id="{889F3518-DDF6-49C5-B671-249042C8A1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6">
              <a:extLst>
                <a:ext uri="{FF2B5EF4-FFF2-40B4-BE49-F238E27FC236}">
                  <a16:creationId xmlns:a16="http://schemas.microsoft.com/office/drawing/2014/main" xmlns="" id="{9E485B9B-25EF-42DA-AF1A-5B3854EB9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7">
              <a:extLst>
                <a:ext uri="{FF2B5EF4-FFF2-40B4-BE49-F238E27FC236}">
                  <a16:creationId xmlns:a16="http://schemas.microsoft.com/office/drawing/2014/main" xmlns="" id="{901847A4-EB07-49FD-B500-EA50AB53B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8">
              <a:extLst>
                <a:ext uri="{FF2B5EF4-FFF2-40B4-BE49-F238E27FC236}">
                  <a16:creationId xmlns:a16="http://schemas.microsoft.com/office/drawing/2014/main" xmlns="" id="{E986D345-FCE8-4EC1-85CF-51A449E113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9">
              <a:extLst>
                <a:ext uri="{FF2B5EF4-FFF2-40B4-BE49-F238E27FC236}">
                  <a16:creationId xmlns:a16="http://schemas.microsoft.com/office/drawing/2014/main" xmlns="" id="{15E1AD3B-CB78-463E-9B95-6CDB53E7BC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0">
              <a:extLst>
                <a:ext uri="{FF2B5EF4-FFF2-40B4-BE49-F238E27FC236}">
                  <a16:creationId xmlns:a16="http://schemas.microsoft.com/office/drawing/2014/main" xmlns="" id="{86D00A28-8798-4314-9EE3-A6EDF79203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1">
              <a:extLst>
                <a:ext uri="{FF2B5EF4-FFF2-40B4-BE49-F238E27FC236}">
                  <a16:creationId xmlns:a16="http://schemas.microsoft.com/office/drawing/2014/main" xmlns="" id="{2B2DC2AC-28E0-4E83-A507-09FFCDE38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22">
              <a:extLst>
                <a:ext uri="{FF2B5EF4-FFF2-40B4-BE49-F238E27FC236}">
                  <a16:creationId xmlns:a16="http://schemas.microsoft.com/office/drawing/2014/main" xmlns="" id="{FB5718E2-7425-4447-B117-82215B2AD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23">
              <a:extLst>
                <a:ext uri="{FF2B5EF4-FFF2-40B4-BE49-F238E27FC236}">
                  <a16:creationId xmlns:a16="http://schemas.microsoft.com/office/drawing/2014/main" xmlns="" id="{F925972A-4E45-434D-B884-FA2A7CC80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xmlns="" id="{0973C576-421A-4406-AEBD-966C859F6A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7084" y="1186483"/>
            <a:ext cx="3822597" cy="4477933"/>
            <a:chOff x="807084" y="1186483"/>
            <a:chExt cx="3822597" cy="447793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xmlns="" id="{335B8BEB-AE75-4A80-8521-F5ECD7AFD0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Isosceles Triangle 39">
              <a:extLst>
                <a:ext uri="{FF2B5EF4-FFF2-40B4-BE49-F238E27FC236}">
                  <a16:creationId xmlns:a16="http://schemas.microsoft.com/office/drawing/2014/main" xmlns="" id="{2E9D36E8-017B-427E-BD6E-4CD5C10FBE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xmlns="" id="{1D1361E2-0340-41BA-B7D5-0CC4C4C1EE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8FCD4FB-FD53-4FA7-80C9-64BC6EE1BBD5}"/>
              </a:ext>
            </a:extLst>
          </p:cNvPr>
          <p:cNvSpPr txBox="1"/>
          <p:nvPr/>
        </p:nvSpPr>
        <p:spPr>
          <a:xfrm>
            <a:off x="895415" y="2075504"/>
            <a:ext cx="3654569" cy="2042725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Naszej planecie smutno było, że ją ludzie tak zaśmiecili.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xmlns="" id="{89EEE72E-E093-4F9A-AE83-B7FA5E7A4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40150" y="-6706"/>
            <a:ext cx="67518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soba, wewnątrz, dziecko, chłopiec&#10;&#10;Opis wygenerowany automatycznie">
            <a:extLst>
              <a:ext uri="{FF2B5EF4-FFF2-40B4-BE49-F238E27FC236}">
                <a16:creationId xmlns:a16="http://schemas.microsoft.com/office/drawing/2014/main" xmlns="" id="{EE17C571-803B-418B-A2BB-079EA3AA9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703889" y="1098423"/>
            <a:ext cx="6227064" cy="4670298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3809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>
            <a:extLst>
              <a:ext uri="{FF2B5EF4-FFF2-40B4-BE49-F238E27FC236}">
                <a16:creationId xmlns:a16="http://schemas.microsoft.com/office/drawing/2014/main" xmlns="" id="{5BD46425-1A1D-4A85-8298-B2D306740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2D4BA3B-71CF-47E6-B1B4-F609DE0D3F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58551517-8828-4A3F-A12C-9737076538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BB07D1FC-7636-46B3-B3FD-ED176FC55D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1F8F0514-0BF8-4767-8041-02C5EB5E6D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10C4D70D-CC7C-469A-8112-6751D7C5C4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9B22CD3A-9DEF-4CA7-BCEA-A8FDEE1F51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51D97B61-0DD7-406B-AA26-7D18AC60A8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6E02D9B0-F1F5-4F02-933A-23444ADD82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75CED5D4-541F-42BD-A0EC-684012EB8A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445A774D-6566-4A15-B81A-74407F6158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E548AE79-DD11-479E-9279-8E116D2B0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FCADD9C5-9C65-4CD4-96E1-C3581938ED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A645A873-E20B-46FC-B9BB-C36CF251E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3C6EB4E3-4CBF-4658-8CA4-C8EAA0726F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B6A95A13-3252-4058-8B4E-D86819FBB6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5F42D653-69CC-49B0-BED9-97FB6A2B60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4B356AFF-E927-4EA2-91B4-2CA411483B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54A60266-1E66-4523-AF44-990090BF45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3FA49AC4-8840-4C3B-AE22-2BD2787EC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29">
            <a:extLst>
              <a:ext uri="{FF2B5EF4-FFF2-40B4-BE49-F238E27FC236}">
                <a16:creationId xmlns:a16="http://schemas.microsoft.com/office/drawing/2014/main" xmlns="" id="{5B00B80E-0BE0-4C6D-8BD5-FD0874C527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B24B417-22EA-421E-90D7-844E04D551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xmlns="" id="{CCA2A386-3A2C-45AA-BDED-530C2E0E7D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39C281C3-AA5C-41EA-97D0-7C7124152C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" name="Rectangle 34">
            <a:extLst>
              <a:ext uri="{FF2B5EF4-FFF2-40B4-BE49-F238E27FC236}">
                <a16:creationId xmlns:a16="http://schemas.microsoft.com/office/drawing/2014/main" xmlns="" id="{A9E3552D-A928-4FEF-9310-B9A5B723D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36">
            <a:extLst>
              <a:ext uri="{FF2B5EF4-FFF2-40B4-BE49-F238E27FC236}">
                <a16:creationId xmlns:a16="http://schemas.microsoft.com/office/drawing/2014/main" xmlns="" id="{5CF0E9D6-F22D-460C-B86C-A259B53658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xmlns="" id="{7D656EC5-8389-4351-8FF7-CDE764139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xmlns="" id="{DAEF870A-4958-42FF-87FF-9B66371840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xmlns="" id="{285E67D9-CDCC-4979-AD1B-D6BFB1700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xmlns="" id="{D7133197-4736-4F86-B05B-890B867EA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xmlns="" id="{E7C263D4-6C21-43EE-B78A-AF95A80F3F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xmlns="" id="{91C8CD11-4094-413C-ABA7-18867DBC8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xmlns="" id="{1F3B24BE-A062-4AA7-A540-55EE09D8AB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xmlns="" id="{7FFEC468-2A6E-468E-B6C0-ED7F1C47CE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xmlns="" id="{EFC14863-28E0-4332-9289-69C087B1EF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xmlns="" id="{AAF99C74-E431-47FE-84AA-1784ABC26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xmlns="" id="{069516F4-FD02-4FB5-B461-CFC55A0EC8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xmlns="" id="{F2E59095-C509-4B14-8813-6B0E43BB4D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xmlns="" id="{49FA52E2-706F-48D1-B5D2-B9D58EE7C9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8">
              <a:extLst>
                <a:ext uri="{FF2B5EF4-FFF2-40B4-BE49-F238E27FC236}">
                  <a16:creationId xmlns:a16="http://schemas.microsoft.com/office/drawing/2014/main" xmlns="" id="{D6C798B9-1C8D-4DAD-94E1-1EED70D23B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9">
              <a:extLst>
                <a:ext uri="{FF2B5EF4-FFF2-40B4-BE49-F238E27FC236}">
                  <a16:creationId xmlns:a16="http://schemas.microsoft.com/office/drawing/2014/main" xmlns="" id="{7AA19BCD-79BA-465E-AC5C-148D58D364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xmlns="" id="{E185058D-739A-44F6-BFFF-F9992EB05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1">
              <a:extLst>
                <a:ext uri="{FF2B5EF4-FFF2-40B4-BE49-F238E27FC236}">
                  <a16:creationId xmlns:a16="http://schemas.microsoft.com/office/drawing/2014/main" xmlns="" id="{260FA790-97A1-4A87-9204-FFB9A6CC2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">
              <a:extLst>
                <a:ext uri="{FF2B5EF4-FFF2-40B4-BE49-F238E27FC236}">
                  <a16:creationId xmlns:a16="http://schemas.microsoft.com/office/drawing/2014/main" xmlns="" id="{D491BD88-7667-41B3-AADB-BA64E54B41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3">
              <a:extLst>
                <a:ext uri="{FF2B5EF4-FFF2-40B4-BE49-F238E27FC236}">
                  <a16:creationId xmlns:a16="http://schemas.microsoft.com/office/drawing/2014/main" xmlns="" id="{7536DE34-3742-43B4-9944-AE065AF767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Obraz 3" descr="Obraz zawierający osoba, dziecko, wewnątrz, mały&#10;&#10;Opis wygenerowany automatycznie">
            <a:extLst>
              <a:ext uri="{FF2B5EF4-FFF2-40B4-BE49-F238E27FC236}">
                <a16:creationId xmlns:a16="http://schemas.microsoft.com/office/drawing/2014/main" xmlns="" id="{CA3B6BD6-17E9-4A44-B8AE-75E91404D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4" r="9369"/>
          <a:stretch/>
        </p:blipFill>
        <p:spPr>
          <a:xfrm rot="5400000">
            <a:off x="-380694" y="380921"/>
            <a:ext cx="6858000" cy="6096611"/>
          </a:xfrm>
          <a:prstGeom prst="rect">
            <a:avLst/>
          </a:prstGeom>
          <a:ln w="9525">
            <a:noFill/>
          </a:ln>
        </p:spPr>
      </p:pic>
      <p:grpSp>
        <p:nvGrpSpPr>
          <p:cNvPr id="34" name="Group 57">
            <a:extLst>
              <a:ext uri="{FF2B5EF4-FFF2-40B4-BE49-F238E27FC236}">
                <a16:creationId xmlns:a16="http://schemas.microsoft.com/office/drawing/2014/main" xmlns="" id="{5AEB0566-84C1-4472-B1EA-B22A469ACD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912791" y="1186483"/>
            <a:ext cx="4473771" cy="4477933"/>
            <a:chOff x="807084" y="1186483"/>
            <a:chExt cx="4473771" cy="447793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2F2264E8-2737-40C7-A652-07D154319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607" y="1186483"/>
              <a:ext cx="4472724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39">
              <a:extLst>
                <a:ext uri="{FF2B5EF4-FFF2-40B4-BE49-F238E27FC236}">
                  <a16:creationId xmlns:a16="http://schemas.microsoft.com/office/drawing/2014/main" xmlns="" id="{7C7AC35E-5E82-4D6D-9570-EE0BE19765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840353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46E42859-0765-4120-9EE6-9A8677E6C2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084" y="1991156"/>
              <a:ext cx="4473771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9A26DBB9-E7F4-43FC-8D49-756DF29086B9}"/>
              </a:ext>
            </a:extLst>
          </p:cNvPr>
          <p:cNvSpPr txBox="1"/>
          <p:nvPr/>
        </p:nvSpPr>
        <p:spPr>
          <a:xfrm>
            <a:off x="7001122" y="2074730"/>
            <a:ext cx="4299456" cy="2053921"/>
          </a:xfrm>
          <a:prstGeom prst="rect">
            <a:avLst/>
          </a:prstGeom>
        </p:spPr>
        <p:txBody>
          <a:bodyPr rot="0" spcFirstLastPara="0" vertOverflow="overflow" horzOverflow="overflow" vert="horz" lIns="228600" tIns="228600" rIns="228600" bIns="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-150">
                <a:solidFill>
                  <a:srgbClr val="FFFEFF"/>
                </a:solidFill>
                <a:latin typeface="+mj-lt"/>
                <a:ea typeface="+mj-ea"/>
                <a:cs typeface="+mj-cs"/>
              </a:rPr>
              <a:t>Jednak dzieci na to sposób znalazły i do odpowiednich pojemników śmieci wyrzuciły.</a:t>
            </a:r>
          </a:p>
        </p:txBody>
      </p:sp>
    </p:spTree>
    <p:extLst>
      <p:ext uri="{BB962C8B-B14F-4D97-AF65-F5344CB8AC3E}">
        <p14:creationId xmlns:p14="http://schemas.microsoft.com/office/powerpoint/2010/main" val="215079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E6C08EBB-2C97-4884-9312-EA0A6A62A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17406E40-244E-4DD6-94A4-E73960241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xmlns="" id="{9E621646-8902-4518-ADFE-798B8AF7F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xmlns="" id="{BC03DD73-798C-403F-B9AC-BFF84A0B1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6756FE0C-DC81-49BD-AD76-1E223B6863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xmlns="" id="{FEEAE74D-A8B8-4601-84C4-7F01DFF41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FD751E0-7430-4ACA-A679-ECB74EA58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4337B0AD-9A1D-4899-8791-EDEB9B5A1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xmlns="" id="{20EE4868-1730-433B-AA39-A91305A49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89921AE2-097C-4DEE-A398-FCB910D60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A4098D72-B456-40CC-8C9F-D08B9DD25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BCA1A530-E6F6-465D-BCD0-371D816C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5AB5DD23-5ECB-4E0C-AC9B-C384785BAE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7DA4BF21-FA96-43DB-A077-173C5F433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Obraz 2" descr="Obraz zawierający osoba, dziecko, chłopiec, młode&#10;&#10;Opis wygenerowany automatycznie">
            <a:extLst>
              <a:ext uri="{FF2B5EF4-FFF2-40B4-BE49-F238E27FC236}">
                <a16:creationId xmlns:a16="http://schemas.microsoft.com/office/drawing/2014/main" xmlns="" id="{D80B48CA-CF6E-47E5-B806-717ED805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143550" y="1206208"/>
            <a:ext cx="5898816" cy="4421039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xmlns="" id="{BF956BA4-7CC2-4E13-9E1D-0854EF4C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3262514D-691E-4344-8751-4E80F046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2000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E6C08EBB-2C97-4884-9312-EA0A6A62A2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17406E40-244E-4DD6-94A4-E739602419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" name="Freeform 21">
            <a:extLst>
              <a:ext uri="{FF2B5EF4-FFF2-40B4-BE49-F238E27FC236}">
                <a16:creationId xmlns:a16="http://schemas.microsoft.com/office/drawing/2014/main" xmlns="" id="{9E621646-8902-4518-ADFE-798B8AF7F1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xmlns="" id="{BC03DD73-798C-403F-B9AC-BFF84A0B1F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xmlns="" id="{6756FE0C-DC81-49BD-AD76-1E223B6863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xmlns="" id="{FEEAE74D-A8B8-4601-84C4-7F01DFF419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FD751E0-7430-4ACA-A679-ECB74EA589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4337B0AD-9A1D-4899-8791-EDEB9B5A1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xmlns="" id="{20EE4868-1730-433B-AA39-A91305A497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89921AE2-097C-4DEE-A398-FCB910D60D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A4098D72-B456-40CC-8C9F-D08B9DD25B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BCA1A530-E6F6-465D-BCD0-371D816CCC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5AB5DD23-5ECB-4E0C-AC9B-C384785BAE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7DA4BF21-FA96-43DB-A077-173C5F4333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Obraz 2" descr="Obraz zawierający osoba, dziecko, wewnątrz, chłopiec&#10;&#10;Opis wygenerowany automatycznie">
            <a:extLst>
              <a:ext uri="{FF2B5EF4-FFF2-40B4-BE49-F238E27FC236}">
                <a16:creationId xmlns:a16="http://schemas.microsoft.com/office/drawing/2014/main" xmlns="" id="{2B780B23-9345-450D-AAC8-ACD72705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64228" y="1083303"/>
            <a:ext cx="6402719" cy="4802039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xmlns="" id="{BF956BA4-7CC2-4E13-9E1D-0854EF4CB0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3262514D-691E-4344-8751-4E80F046A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78359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809643-1A52-4ED2-AA8C-EEF67E9272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F59BE78A-E3EA-4451-96B5-6FAFD246E2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CFD751E0-7430-4ACA-A679-ECB74EA589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A4098D72-B456-40CC-8C9F-D08B9DD25B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77F4ACE6-DDA3-4ED6-8FEE-78FFB08E9A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4337B0AD-9A1D-4899-8791-EDEB9B5A1D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BCA1A530-E6F6-465D-BCD0-371D816CCC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E004A844-7D04-43E1-A29A-F8191791D9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20EE4868-1730-433B-AA39-A91305A497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5AB5DD23-5ECB-4E0C-AC9B-C384785BA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30DF27FE-32C5-40E3-88CF-16228DBBC3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7DA4BF21-FA96-43DB-A077-173C5F4333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79FB98CB-1E06-4CC6-B67C-4CE3403E87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BF956BA4-7CC2-4E13-9E1D-0854EF4CB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E6C08EBB-2C97-4884-9312-EA0A6A62A2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3262514D-691E-4344-8751-4E80F046A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17406E40-244E-4DD6-94A4-E739602419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9E621646-8902-4518-ADFE-798B8AF7F1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BC03DD73-798C-403F-B9AC-BFF84A0B1F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xmlns="" id="{6756FE0C-DC81-49BD-AD76-1E223B6863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xmlns="" id="{89921AE2-097C-4DEE-A398-FCB910D60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xmlns="" id="{FEEAE74D-A8B8-4601-84C4-7F01DFF41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Obraz 2" descr="Obraz zawierający osoba, dziecko, wewnątrz, mały&#10;&#10;Opis wygenerowany automatycznie">
            <a:extLst>
              <a:ext uri="{FF2B5EF4-FFF2-40B4-BE49-F238E27FC236}">
                <a16:creationId xmlns:a16="http://schemas.microsoft.com/office/drawing/2014/main" xmlns="" id="{F1DE8436-01EF-4734-8930-8F45B7E984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0" r="22794" b="-1"/>
          <a:stretch/>
        </p:blipFill>
        <p:spPr>
          <a:xfrm rot="5400000">
            <a:off x="3310467" y="-2023533"/>
            <a:ext cx="5571066" cy="1090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5366C72-D7F6-4E8E-9050-596B79093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xmlns="" id="{95593905-FD51-4091-B72D-58CB89CEF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2A55DE88-4421-4967-9967-5D268EC714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C123E89E-02F9-40E7-9C1A-B333EE305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204DFB5A-6C46-49CD-A933-C1784DC4DE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87129E18-7EFC-477E-8715-16D60CF577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9C70C325-27F3-44CB-A631-EF11CE6E5E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481F435D-0591-44D2-AA3F-501EEC6B1C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9534ECD9-9339-4965-9B60-C0ED1D9D9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18F7199B-CBCA-4A0F-8EEE-056A664CDF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xmlns="" id="{1EA6137C-88AC-47E7-A2B9-F06EE2EF7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xmlns="" id="{31A037B1-7B29-4E4D-BAA8-B529A19C71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8DE7357B-0B91-4813-8631-902632739A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xmlns="" id="{21B3BA74-3139-4AD3-81E2-7174428B9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xmlns="" id="{1922388D-FDAE-4997-9A81-4C10FB1FFD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xmlns="" id="{44B1128D-CBF9-4E8E-B5FD-16EA618557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8C3554E6-630F-4BE1-AAEB-4E8FC61D0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xmlns="" id="{7881672B-061D-44D8-B8E4-2B1E18D53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xmlns="" id="{8552A74A-C2FB-4456-846D-1D9EC32CA5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xmlns="" id="{E676335D-0545-4393-B422-6CE6DAD2DA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7CEA87AD-1702-42DE-976E-FA16A931C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F2C7457F-2E86-475E-82C3-D878D941B6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F8761412-8BC8-4A0D-B0F2-A8BA1D1B6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F15E8D14-1E49-46AE-84D9-D09CD884C5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22">
              <a:extLst>
                <a:ext uri="{FF2B5EF4-FFF2-40B4-BE49-F238E27FC236}">
                  <a16:creationId xmlns:a16="http://schemas.microsoft.com/office/drawing/2014/main" xmlns="" id="{23FBD707-EE6F-41CA-8E71-4DE4C60A3E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A124152A-1F75-47D7-8320-AD15AADE88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C7738584-4FF5-4587-90CD-7DBC057CBA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31FEB8B-34DA-4949-A747-E456AEB60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E2C0E37F-AF07-492A-A279-DA26CE7B02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E5A4CBBD-EE5A-45EC-9BC9-30721DAA57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9A72465E-D6CF-4A0B-9D7E-B6A67DE66E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8A913FD7-7ADB-4D3A-9EFC-6AEC40800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5317CED2-06BE-474F-A30D-9D288E7F5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839863F7-DEBA-4476-AC32-15C58371E9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80DAD443-B5AE-471F-85AB-10D53EA9BA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4AC256D8-0B2A-4D31-BE8D-C65E8D930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2289052D-ADF4-4995-974E-857FE799C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2AE029EC-182F-4A59-ABB1-2AD3E6A271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CB5EAF53-22B7-4CE7-8F2B-E6E5D6C9A8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A4F6286A-96AE-4640-8CD9-0A37F72CE1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B171C312-CDA4-46AE-8FAC-559626946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362D7B25-2A53-4479-86D2-1F008B3913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74E4194C-4008-420B-934A-44E4A33998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F03EE6E2-6D04-4395-A942-906DD781B0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C0DA5597-663D-40BF-A49E-7F97CEFCB4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A462B6E4-C0D9-4B39-ACFD-809919B5BA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40F996EA-5494-4E45-91A9-BC3AC19FB3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xmlns="" id="{E4C72616-3189-4480-878A-47DAE2EAB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xmlns="" id="{3A4AD113-F13C-4731-BB21-3E500420DD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71DFB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osoba, dziecko, wewnątrz, grupa&#10;&#10;Opis wygenerowany automatycznie">
            <a:extLst>
              <a:ext uri="{FF2B5EF4-FFF2-40B4-BE49-F238E27FC236}">
                <a16:creationId xmlns:a16="http://schemas.microsoft.com/office/drawing/2014/main" xmlns="" id="{E5919513-24DE-43C0-95DF-336CB32DC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71" r="15731" b="-1"/>
          <a:stretch/>
        </p:blipFill>
        <p:spPr>
          <a:xfrm rot="5400000">
            <a:off x="1333303" y="599026"/>
            <a:ext cx="4919472" cy="5641848"/>
          </a:xfrm>
          <a:prstGeom prst="rect">
            <a:avLst/>
          </a:prstGeom>
          <a:ln w="12700"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7A5AD2C-3F82-481D-B241-D2E5009CB8CF}"/>
              </a:ext>
            </a:extLst>
          </p:cNvPr>
          <p:cNvSpPr txBox="1"/>
          <p:nvPr/>
        </p:nvSpPr>
        <p:spPr>
          <a:xfrm>
            <a:off x="7293817" y="2338388"/>
            <a:ext cx="4099607" cy="367823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120000"/>
              </a:lnSpc>
              <a:spcAft>
                <a:spcPts val="600"/>
              </a:spcAft>
              <a:buClr>
                <a:srgbClr val="71DFBE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dirty="0" err="1">
                <a:latin typeface="Arial Black"/>
              </a:rPr>
              <a:t>Rybki</a:t>
            </a:r>
            <a:r>
              <a:rPr lang="en-US" dirty="0">
                <a:latin typeface="Arial Black"/>
              </a:rPr>
              <a:t>, </a:t>
            </a:r>
            <a:r>
              <a:rPr lang="en-US" dirty="0" err="1">
                <a:latin typeface="Arial Black"/>
              </a:rPr>
              <a:t>razem</a:t>
            </a:r>
            <a:r>
              <a:rPr lang="en-US" dirty="0">
                <a:latin typeface="Arial Black"/>
              </a:rPr>
              <a:t>, </a:t>
            </a:r>
            <a:r>
              <a:rPr lang="en-US" dirty="0" err="1">
                <a:latin typeface="Arial Black"/>
              </a:rPr>
              <a:t>segregująć</a:t>
            </a:r>
            <a:r>
              <a:rPr lang="en-US" dirty="0">
                <a:latin typeface="Arial Black"/>
              </a:rPr>
              <a:t> </a:t>
            </a:r>
            <a:r>
              <a:rPr lang="en-US" dirty="0" err="1">
                <a:latin typeface="Arial Black"/>
              </a:rPr>
              <a:t>odpady</a:t>
            </a:r>
            <a:r>
              <a:rPr lang="en-US" dirty="0">
                <a:latin typeface="Arial Black"/>
              </a:rPr>
              <a:t>, </a:t>
            </a:r>
            <a:r>
              <a:rPr lang="en-US" dirty="0" err="1">
                <a:latin typeface="Arial Black"/>
              </a:rPr>
              <a:t>planetę</a:t>
            </a:r>
            <a:r>
              <a:rPr lang="en-US" dirty="0">
                <a:latin typeface="Arial Black"/>
              </a:rPr>
              <a:t> </a:t>
            </a:r>
            <a:r>
              <a:rPr lang="en-US" dirty="0" err="1">
                <a:latin typeface="Arial Black"/>
              </a:rPr>
              <a:t>szczęsliwą</a:t>
            </a:r>
            <a:r>
              <a:rPr lang="en-US" dirty="0">
                <a:latin typeface="Arial Black"/>
              </a:rPr>
              <a:t> </a:t>
            </a:r>
            <a:r>
              <a:rPr lang="en-US" dirty="0" err="1">
                <a:latin typeface="Arial Black"/>
              </a:rPr>
              <a:t>uczyniły</a:t>
            </a:r>
            <a:r>
              <a:rPr lang="en-US" dirty="0">
                <a:latin typeface="Arial Black"/>
              </a:rPr>
              <a:t>. </a:t>
            </a:r>
            <a:endParaRPr lang="pl-PL"/>
          </a:p>
        </p:txBody>
      </p:sp>
      <p:pic>
        <p:nvPicPr>
          <p:cNvPr id="4" name="Grafika 4" descr="Kula ziemska: Ameryka Północna i Południowa z wypełnieniem pełnym">
            <a:extLst>
              <a:ext uri="{FF2B5EF4-FFF2-40B4-BE49-F238E27FC236}">
                <a16:creationId xmlns:a16="http://schemas.microsoft.com/office/drawing/2014/main" xmlns="" id="{B86AA60E-03F8-4090-AFBA-BE3874BC0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846574" y="47170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5681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Panoramiczny</PresentationFormat>
  <Paragraphs>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 Black</vt:lpstr>
      <vt:lpstr>Calibri Light</vt:lpstr>
      <vt:lpstr>Rockwell</vt:lpstr>
      <vt:lpstr>Wingdings</vt:lpstr>
      <vt:lpstr>Atlas</vt:lpstr>
      <vt:lpstr>Jak Rybki zostały przyjaciółmi Ziemi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Milena Maliszewska</dc:creator>
  <cp:lastModifiedBy>Milena Maliszewska</cp:lastModifiedBy>
  <cp:revision>87</cp:revision>
  <dcterms:created xsi:type="dcterms:W3CDTF">2021-05-08T17:52:35Z</dcterms:created>
  <dcterms:modified xsi:type="dcterms:W3CDTF">2021-05-20T10:04:24Z</dcterms:modified>
</cp:coreProperties>
</file>