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0" r:id="rId4"/>
    <p:sldId id="261" r:id="rId5"/>
    <p:sldId id="294" r:id="rId6"/>
    <p:sldId id="298" r:id="rId7"/>
    <p:sldId id="265" r:id="rId8"/>
    <p:sldId id="314" r:id="rId9"/>
    <p:sldId id="266" r:id="rId10"/>
    <p:sldId id="267" r:id="rId11"/>
    <p:sldId id="268" r:id="rId12"/>
    <p:sldId id="271" r:id="rId13"/>
    <p:sldId id="272" r:id="rId14"/>
    <p:sldId id="274" r:id="rId15"/>
    <p:sldId id="275" r:id="rId16"/>
    <p:sldId id="277" r:id="rId17"/>
    <p:sldId id="303" r:id="rId18"/>
    <p:sldId id="302" r:id="rId19"/>
    <p:sldId id="308" r:id="rId20"/>
    <p:sldId id="309" r:id="rId21"/>
    <p:sldId id="299" r:id="rId22"/>
    <p:sldId id="300" r:id="rId23"/>
    <p:sldId id="315" r:id="rId24"/>
    <p:sldId id="305" r:id="rId25"/>
    <p:sldId id="316" r:id="rId26"/>
    <p:sldId id="307" r:id="rId27"/>
    <p:sldId id="318" r:id="rId28"/>
    <p:sldId id="317" r:id="rId29"/>
    <p:sldId id="301" r:id="rId30"/>
    <p:sldId id="292" r:id="rId31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5" autoAdjust="0"/>
    <p:restoredTop sz="94622" autoAdjust="0"/>
  </p:normalViewPr>
  <p:slideViewPr>
    <p:cSldViewPr snapToGrid="0"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3132" y="-114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D21E-8664-430A-B360-42E63EB966AE}" type="datetimeFigureOut">
              <a:rPr lang="pl-PL" smtClean="0"/>
              <a:pPr/>
              <a:t>11.03.2021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6D986-CED5-46D0-8B46-27C2419832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6D986-CED5-46D0-8B46-27C241983279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6D986-CED5-46D0-8B46-27C241983279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Obraz 3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Obraz 3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 advTm="2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2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styl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style wzorca tekstu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E513D806-4658-49FF-83E9-1121D641D571}" type="datetime">
              <a:rPr lang="pl-PL" sz="12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11.03.2021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1C8E9FA-5CD7-4EFA-8689-0F20A6191175}" type="slidenum">
              <a:rPr lang="pl-PL" sz="12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468360" y="2708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Zespół Szkół 
im. Władysława Stanisława Reymonta,
Konstancin-Jeziorna</a:t>
            </a:r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Technik logistyk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457200" y="1484280"/>
            <a:ext cx="4755960" cy="4105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planowanie, organizacja </a:t>
            </a:r>
            <a:r>
              <a:rPr lang="pl-PL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</a:t>
            </a: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kontrola przemieszczania towarów </a:t>
            </a: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dostarczanie towarów</a:t>
            </a: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optymalizacja kosztów dostawy towarów</a:t>
            </a: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wybór procedury zakupów </a:t>
            </a:r>
            <a:r>
              <a:rPr lang="pl-PL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i </a:t>
            </a: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analiza ich stanu</a:t>
            </a: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obsługa zamówienia i organizacja transportu z wykorzystaniem systemów informatycznych </a:t>
            </a: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Obraz 4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7363" y="2456761"/>
            <a:ext cx="3690652" cy="276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pl-PL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pl-PL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</a:t>
            </a:r>
            <a:r>
              <a:rPr lang="pl-PL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język do </a:t>
            </a:r>
            <a:r>
              <a:rPr lang="pl-PL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wyboru</a:t>
            </a:r>
            <a:endParaRPr lang="pl-PL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5" name="Picture 2"/>
          <p:cNvPicPr/>
          <p:nvPr/>
        </p:nvPicPr>
        <p:blipFill>
          <a:blip r:embed="rId2" cstate="print"/>
          <a:stretch/>
        </p:blipFill>
        <p:spPr>
          <a:xfrm>
            <a:off x="848367" y="3686783"/>
            <a:ext cx="3206520" cy="2419139"/>
          </a:xfrm>
          <a:prstGeom prst="rect">
            <a:avLst/>
          </a:prstGeom>
          <a:ln>
            <a:noFill/>
          </a:ln>
        </p:spPr>
      </p:pic>
      <p:pic>
        <p:nvPicPr>
          <p:cNvPr id="76" name="Picture 3"/>
          <p:cNvPicPr/>
          <p:nvPr/>
        </p:nvPicPr>
        <p:blipFill>
          <a:blip r:embed="rId3" cstate="print"/>
          <a:stretch/>
        </p:blipFill>
        <p:spPr>
          <a:xfrm>
            <a:off x="4969149" y="3677056"/>
            <a:ext cx="3206520" cy="2467776"/>
          </a:xfrm>
          <a:prstGeom prst="rect">
            <a:avLst/>
          </a:prstGeom>
          <a:ln>
            <a:noFill/>
          </a:ln>
        </p:spPr>
      </p:pic>
      <p:sp>
        <p:nvSpPr>
          <p:cNvPr id="77" name="CustomShape 2"/>
          <p:cNvSpPr/>
          <p:nvPr/>
        </p:nvSpPr>
        <p:spPr>
          <a:xfrm>
            <a:off x="4217400" y="4348264"/>
            <a:ext cx="752760" cy="729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VS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110901" y="457200"/>
            <a:ext cx="466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Język rozszerzony</a:t>
            </a:r>
            <a:endParaRPr lang="pl-PL" sz="4000" dirty="0"/>
          </a:p>
        </p:txBody>
      </p:sp>
      <p:pic>
        <p:nvPicPr>
          <p:cNvPr id="8" name="Picture 2"/>
          <p:cNvPicPr/>
          <p:nvPr/>
        </p:nvPicPr>
        <p:blipFill>
          <a:blip r:embed="rId4" cstate="print"/>
          <a:stretch/>
        </p:blipFill>
        <p:spPr>
          <a:xfrm>
            <a:off x="2791838" y="914400"/>
            <a:ext cx="3054485" cy="210117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Obraz 4"/>
          <p:cNvPicPr/>
          <p:nvPr/>
        </p:nvPicPr>
        <p:blipFill>
          <a:blip r:embed="rId3" cstate="print"/>
          <a:srcRect b="8831"/>
          <a:stretch/>
        </p:blipFill>
        <p:spPr>
          <a:xfrm>
            <a:off x="3965400" y="3645000"/>
            <a:ext cx="4495320" cy="2520720"/>
          </a:xfrm>
          <a:prstGeom prst="rect">
            <a:avLst/>
          </a:prstGeom>
          <a:ln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Bell MT" pitchFamily="18" charset="0"/>
              </a:rPr>
              <a:t>Z życia Naszej szkoły</a:t>
            </a:r>
            <a:endParaRPr lang="pl-PL" sz="44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Bell MT" pitchFamily="18" charset="0"/>
            </a:endParaRPr>
          </a:p>
        </p:txBody>
      </p:sp>
      <p:pic>
        <p:nvPicPr>
          <p:cNvPr id="2050" name="Picture 2" descr="C:\Users\Wykładowca\Desktop\prezentacja\46401776_1915334081875867_9049277307037941760_n_jpg_3xcbwrc_part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0007" y="3249975"/>
            <a:ext cx="5161028" cy="290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Wykładowca\Desktop\prezentacja\hdimg8cbd2b7e1835cabfca273a3f0c6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7701" y="1122744"/>
            <a:ext cx="4226805" cy="317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Wykładowca\Desktop\prezentacja\74439195_2535505353192067_2657973578082811904_n_jpg_34ht7lz_parti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146" y="4157578"/>
            <a:ext cx="2688116" cy="201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506" name="AutoShape 2" descr="data:image/jpeg;base64,/9j/4AAQSkZJRgABAQEAYABgAAD/2wBDAAgGBgcGBQgHBwcJCQgKDBQNDAsLDBkSEw8UHRofHh0aHBwgJC4nICIsIxwcKDcpLDAxNDQ0Hyc5PTgyPC4zNDL/2wBDAQkJCQwLDBgNDRgyIRwhMjIyMjIyMjIyMjIyMjIyMjIyMjIyMjIyMjIyMjIyMjIyMjIyMjIyMjIyMjIyMjIyMjL/wAARCAHC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HznGB0Hb2pmSOw/IVMw5/AfyphWgQ3zD3A/IU4SfT8hTStMK49qQyxvPt+Qpd59v++RVUMRSiWgCzvPoPyFO3n2/IVXEme9O3igCbefb8hRvPt+QqHeKcHBoHcl3/T8hS7z7fkKi3Cl3UAPLZ7D8hRuYdgfwFMzS5oEPD56Y/IUu4+35Cojg89D60biOv5igCXcfQfkKUMfQfkKjByOtOoGSBj7fkKNx9vyFMpc0AP3H2/IUu4+g/IUylphcdk+g/IUc+g/IUDFKKAuOwroVcLg8ZKj9adJcSSWrWF5cLHAwCpcum7ygCCA2Oq8cHt346MHWpBgrtblT+lOwhlvdXnha+jK3KSRzZ3x7PlcD/wDXwa3bm0GsRXOrWuoQmLbu2eXyuB0Nc+BDaIkV1bRz2f8AA+3c9uCedvqvqvbt6UkMd9pE0tyLCJ7GU7SN6lJY2Py9Dz9e1FgN/TNSnezk0ye4h+dNkErrwv8Ast/Sq95aX+kXsJ+0W5kA3qyp07elPnsLPVoLefStMQqFIkVWAKtn7p5/Wn6bcWd4UtdQs2aRUMcEjP8Akp5/I0gLskb6+kdzH5CNHHtlRhlgfbjp6VU0q6gtLnbNHE0UrYJaMZU9Ac+lVY47jSZ45WtZIi4IKu5w69weatXVjbTW8Eul2kvllSZMEnaR2PvSuMZf6e1nsM6QKJM7digj+VWYLe31TT1ht7O2FzEw3sEC5XH3qbYmC8iS1vIpS0aMIGDHnvt+vpVGA3NhcxzCKVJF+bawILL3FF2FiNEtI5g8tvFIqn5o2XqKk1CwihmMy2yR20rHySMYIx2qe+trdY4ZrNZmikQsxYE7TnvTLdY7i2a2uXlTyVeWHb0zt5B/LP50rsDGl8j7S1o0cBhmTK4QfeHUHPfofwrPbT4UYqY48j/pmv8AhWndWz3FsVjG2ZCHjJGMMOn59PxqrFMLmJZApBI5B6g9x+Bqt0LYpfYYuyJ/3wKYbJM8YH/Aa0CKYVosO5nm0I/jOPx/xpDat2lb8zV4rxTCKVguUjbv2lb8zTGgl/57Mfxq6RTMUWGUWtnOcuDn1AP9KZ9jHdYz/wAAH+FXyKYaQFH7IquGEceRyCBUhWQ91B+gqem570gKrBhJsYg5HoOKny3fH5VBuzen2AFTk+1FgDce2PypCx9vypM0hNKwC5Pt+VJuPt+VITTSaVhjt3+7+VIWPt+VNzxTSeKAH7j7flSbiPT8qZu4xSbqAuPLn2/KjecdvyqPdUE85QBE5kfoPT3pAOllMrmFCBj7zAfpU0YCIFGOPaoIoxEmByT1PrUm6gCXcfbj2o3HPb8qi3Gl3UDJNx9vyo3H2/Koiw6Uu6gCTcfb8qNx9vyqPdRn0oBEu4+35Um4+35Co9wo3UDJNx9B+Qpdx9B+QqCSeOJC7sFUdSao+e98+wzGztjj94yndJ/uj09z+tAFp9QH2gW0C+ZMeuAMKPUnsKV2FtMPN/eSsM7hgioZTZW3kwW9xBEhJL/MeT6sT1NPEsEK+bHPHIwGNwb+QIpXCxb3lYg7qIwf72AaiW+jPY/98iksUtZYi15qXkxk8Ig3Mx988Cm332Kya3lsLlpTklgSGII6cYoRViw1x5aozoyq33SyYBpq3sbnChmPsmak+1S620K3+rRIsbHYZQBtPvjtVzRHu59xl1K1t7Lfl/3kSvJjpjP86LhZFK3uRdXC28EckszttWNIiWJrR1LT7zSLYT38QhjLhOSCcnpwPpUt95dlNCfD1xGJZ3YXDPcoxx1yTxgZzSSQvdokV9rdvcDeHMQZfLyPdm5ouwsjLjvYpDiMs/8Auxk/0oa+hjkaOQ7HX7ysmCKsR6trlwioklnFHu2blCIAM4zwc4qlPYnz2a8ljkmcbmMZJBNO5NieK8hmDGJ1bacHC9KlMyrySPwWohvMEVugCRRZ2gKAeepJ6n8aeFROSeaAJA/GQBz7VEZ5VBLRIB/vD/CgylziMZ9+1CwknLsT7DpTC43z5HO1UReOSeT+VOVWbBc4/DmpwoUYAxTh0oEMUKo4AH4U8Pj0/KlHsKUAUMQ3zB6j8qdvx6flSgU7aKQxvmD1X8hSeYPVfyFP2j0o2rnoPyoFcb5gx1Xn2FZOp6VFcgyQkJIfvKOje/1rZ2L6A/hTX8pOX2rn1prQNHuYFloiJOJZHBAFbgxwFC8dAAKTIf8A1cOfdhgUC3JOXYD2QY/Whu4KyHjIbBwPqBT1kVWGBvOey4FNEMa/dQUqwoWGVHWkM1GHP4D+VMK1My8/gP5U3bWxmQ7eKYy1PtppFAFZlqJhirTL7VEy0CKjEjoab9ox1FSuvWqsi46UgLC3K08XC+tZj5B4pnmsvvQM2BcLS+evrWKLpc43AH0p32kf3hRYDZ89fWnCdfWsYXHHUUeefWgLm15y+tHnL/eNYvnn1oM59aYrmwZOcq+D/OlF4oOJDsPr2NY32k+tJ9oJ4PIoC5v+cp/ipRN/tVz3nsn3G49DThenPJwfQ0Bc6ETD+9ThN/tCuf8Atbdc0ovW9aYXR0Al/wBoflTvNP8AeH5Vz321v71KL5v71AXOiEreq/lTxKfVfyrnPt7f3qX7e/ZqYXOlErYIOzB6jmoopPIhe1fy2t5G3+XKCUVvUc8Zz9Kwv7Rf+9Qb8upDHINAXOwh1S7t5hLEtojquwFIyvy9gQDg1X8xiSTBaknvhsj9a5RNTlgwpctH2J6rVoao+PvcUgudTPf3lwIRK0TeUuFzn9aktdSvLRZFiWACRcMASOfWuVGquO9O/tZx3osFzqEvrhd5aKJiybM+YwIOc5GB1p8uq3k06SyJG21QMeYQDjr271y39rt3p39rnFFhnUprN3HBNCIhskGOJeR+lMGrzKQ3kHcvIIlHX8q5r+1/pR/a4osB0E2rPcXEs09ozM4+QLJjb9eOaxJcx3k0+3ZHKQxXHR++PY8H65qH+1l7gVHJqUckbIw4YYNC0YXL5ZTzg/lUZdO5/Q1lW2r4Bhk+8vSpzqSGmItl09ajLp/eFVTqKVG2oIaALZZf7w/Oo2YdiPzqsb2M1G13GaQ7losPUfnTCfeqxuUPpTDcp6ilYLlkmoyar/aF9aabhaAEibN1Kcd+KnzWbZTjaxz1NWDOPWkFyzupu7iq5uB600ze9Idyzupu7iq5n96Qz+9Fh3J80mar+f70nn8dqQrlgt703dVcze9Na4AGSQMCgZNJMsalj+A9aihUgmWTmR+vsPSq0Upnl89vujhB/WrHnUgJ91G6oPONJ5xoAsb6TdmoPN+lHm+4pWAnzS76r+aaPN5oAsbutG/FQeafUUGYKMkgAdc0DJw1V7m+W3GFVpJTwqIMkmoDcNPwuUj7tjk1OjhV2gDA9RQFxiWry/v7vzHmXlYfL/dqe2eef5e1SyXU8oCywTMFbIJjJzj3z0oEo/up/wB8inCQZ+6n/fIpWQ7kElwjoFlgRVY94claUx2QgPk3TSMP4DAVGPqanEvsn/fIp3mD0X8qLIfMR2S6QVD3t1NHz9yKAk/iSP5VYsrvSY7jZc2Nu8YbPmyySD5e3yr1OKZv9l/KlDD+6Pyosh85ox6xoOjxf6Bp1vfliWlluUO5PQAEYx9KgutQ0bVTDPdNDG8QYrbxl8EnoCcYHTtUOVP8K/lRhf7q/lRyi5xsOoaa/wC5SzsbRiME3ErN+XB/WqcljDHBtQrLmQKoQAllzgsD6Y5q/tQ/wL+VJ+7jB4VfXApibuOij2oEjAVV4zjk1JmKLPIyOTz/ADqABn+6m0epqZIVCjIBwcjI70WC4vmPIP3a8f3j0p6wDq5LH9KcPrTgaAuPCjFOFMzTs0BcdinAUwE4p2fegB2KcBTAfelLADJYAepoEPpcVB9oB4jDOfYYH504ecwO51T029R+NAEjMiDLsFHuajEpb/VRs/ueBSpCiHcAC395uT+dTAt6igCLypX+/JtHcR/405LdIzlVGfU8n86fls9qXL/7NABtpdtAL+i/nS5cfwr780xCbfanIvzr9aMv/dX86Vd+8YUdfWiwGi45/AfypMVKw5/AfypNoqySIimFan200igCuwqJlqyy1GwoApyL7VVkXBq+4qrKtMDPkHJqtJ0NXJVqs44oEY99xOvutVsmrWojEsZ9jVeH5iehqyBuT6mjccfeP51ZCr6LS+Wh/hWkOxV3v2Zvzo8x/wC+351c8pB/CtJ5SH+EfnVXQFXzpB/y0b86PPlH/LRvzq15Uf8AdH50hgQ/w/rRoBW+0S4/1jfnSG4mIwZGI9M1Z8hMfd/WjyE/u/rRoIrC5mHSVvpmnfbLj/nqfyqb7OmeAfzpPsyHqp/OnoFmRfbbj/np+go+3XH98fiKlFsnoaQ2iZ70aAR/2jcD+JfypRqM/wDs/lTvsif7VVp4hE+FzgjvTSAsf2pP6J+VKNWm/uJVHnFWo7MOisJAMjpg07AS/wBrTf8APNP1pE1WVGJ2KVP8Oen40n9n/wDTRfyNJ/Zx/wCei4/GiyDUm/tp/wDnj/49Tv7b9YT/AN9VW/s5+0ifnSf2bJ2dPpuoshXLf9uL3hf/AL6FL/bkeOY5P0ql/Zk3ZkOf9oUh0y47BT/wIUWQXL/9twf3ZR+Ao/tuDvvH/Aaz/wCzbnsoP0Ipp026/wCeZNKyC5p/21bjqzf98mj+2LYniQ/98msk6dcj/lk35U02F1/zxf8AKiyC5oT6pBuWRHJYHBAHapRqtuRnzgPqDWMbK5HWF/8Avk002txnHlP/AN8mlyodzb/tODtMn5006hD189P++qw2glAyY249jUJHtRYLnRfb4j/y1X/vqj7bHj/Wp/30K5zaT0GaQqf7p/KlyoLnSfbVP/LRfzo+1r/eH51zOP8AZpp+lHKh3Z1H2of3h+dNa7AU8jp61y+D6GkOfelyoLnRWdyPJJznLVObj3rlcn1NGWz1NLkHc6r7RR5/tXK72/vN+ZpC7/33/M0uQLnVfaOKT7RXK+Y//PR/++jR5sn/AD0f/vo0uUdzqvPzSedXK+dJ/wA9X/76NHnSf89X/wC+jRyhzHU+caqyTGeXygTtH38Vz/nS9fNk/wC+jTPMcElWYZ64PWjkC51Yk2jgYpfOOO9cp50v/PSQf8CNHnzf89ZP++jS5AudWZTSeZXK+fN/z1k/76NJ583/AD1k/wC+jRyj5jrPNNHmH0rk/tE3XzZP++jSGaf/AJ6S/wDfRpcocx13mmjzTiuR86bH+tl/76NHnT/89ZMf7xo5Q5jq2ugnGcsegHU0zcztuk7dF7CuV3ybt2593rk5pfPn6+bL/wB9GjlC51wlpRMa5ETzf89ZfzNHnT/89ZP++jRyhzHX+fil+0Yrj/On/wCekuP940nnzH/lrJ/30aOQOY7H7SKPtajgmuN8yb/npJ+ZpN8v99/zNPkHzHZ/b0UdafDfLLIkcakljjPauILs7KCzEEgcmuw0tc30PH8VJxDmNsQsO4p3lP7VYxTgKkZVMcmOSAfalWIKc4yfU1ZwKXb60AQgHPSl5xU20Uu0UWAhB9qdk1LtoxRYCPJpctUm0UbfSiwDNx9KQyEDIGal20mygLkHnSHuF/nSjbnJyx9TUwjHpS+UKdgGCYDinfaB70eUM9KXyh6UrAH2hfWl+0r60nkik8kU7APFymetOFynrUXke1BgFKwE/wBqTPUGkN6gOBlj7VD5A9KXyB6U7Bck+1MejIg9+TTlkjZxvkL89zxUHkD0oWH5gMd6BXOpYfN+A/lSYqRl5H0H8qMVQiPbTSvpU2KQigRAVqFl/OrRWoytMZTdaqSqcVouuaqSrQBmSjvVRxzVi7YpIRVctmgRj6rx5bfWtLS9CHlrNc53OM+X/d+tRtbLdahZxPjaXJI9cDP9K6UrjpVCSII7G2QYWJPxFOFnCWyYkx/uip1XI5p2DmlcortZW+3Hkx/980DTrX+KCP8A75q1tOKVQTTuBTOmWjN/x7oPoKX+yLErzbr+tXsYPFSIpIoEZq6HZEcxHH+8aG0Gx4xEw+jmtRVaphGcAmgDHHhqwI5EoPs9J/wjFmzcNMP+B1vJGSeKnWM56UXA53/hErPHE1wD9R/hSr4Mt3/5e7gf8BWupSElckVZSI+gp3FY4/8A4QiEtgX031MYpsvw3hnIb+1JVIHTyAf613aQYPTmrkNsX/houwsear8Lt5wNYI+tv/8AXq6nwzeONVTVkJ/2oD/jXpcFqoHK4qyIUGPlHFHMwseYL8L75hldTtuemYm/xpD8MNVH3b6yP1DD+leqUUuZj5Tyg/DHWQOLqxP/AAJh/Soz8NdcB4ksj/21b/4mvW6KOdhyo8k/4V5royDHasRjDLOR/Spm8C6xOGaeyh84D/WfaM7sDGMdu3Neq0U+di5UeRt4I1u4ULPpqJIoCpN56sAozwQD79agHg3WDGsUulvvUYikBXCZIzux1HWvY6KPaMOVHisXhTVWjaKfRrgNklGCABT7kckVW/4Ru/R3ik0i82no4iOQwzjnHQ969zop+0YuRHgLaNeW0nl3Om3WAcMyxv8AmDVG5s7lflFjPG6HkqrnNfRTDIwCR9KjaJscOaftBcp81zRS+U4KSjg9VYVh7SOqsPqpr6ektpMktg89wKpXEJZSCqnnuopcwWPnOyfbO2H2nHY1oeY3/PUfjivbnsYucwRH/tmKoy6dAzkm3hx/1zFHMOx44ZCf41P4Cm+Z2Jjx/uivW5tPtypH2aH/AL9iqraZajrbQ/8AfAouB5WWXPSP/vkUwsM/di/74FemyaZbMxJtof8AvgVDJptptI+zQ/8AfApXCx5v8v8Azzi/75puE/55w/8AfNeif2ZaDrbRf98CoX021Lf8e8eP9wUrgcDiP/nlF+X/ANemlYv+eMX5H/Gu+bTrULj7PH0/uioxplqOTbxf98ikOxwmyLr5MX6/40myLp5Mf613D6dbFuIIx/wEUh061AP7iP8A75FFwscR5cXXyE/M00pFj/UR/ma7RdLtc5MCflUM+j2kg2+Sq57rxRcLHnn+NKn3hWrrOivpjiRCXt3OAx6qfQ/41lqOeKYiSikooAUdO1L+VNopFDu9HJH9aT8KR97gDOB2ApABb8qj84dBSNCxPJzQID64oAd5vagPk80nksPel2tj6UC1H9QM8UdevA96Ztal570DFznp2pC3pSY9TmlwRQFxRkkD1qXb8p47UyNcyCp5BiGT/dNAjNgG6eJfVx/Ou20hc6gnsCf0rjbAZvrcdPmrttFXN706IaJAtzeApcClAFOxWZoNFKBS4pwFACY9aXbS4pelADcUuPan0YpgNxS4pwpcUANIzRtp+KcFNAEe32pdtS7TShaAIttKFqbbxShaBEOyl2ZqbbxRtpgRbKPLqfHFG2kFyHZ60bMVPijFAaFfZzShPmH1qbb7UgHzL9aAN1l5H0H8qNtSsvP4D+VG2qERbaTbU2ykK0AQFeKjIqyy1GVoAquvFU5VrQdaqzLQI53UBiWqQfHWr+qjEgNZZPOapCZNbvjU7I/9NCPzU10nXBNcrbt/xMbH/r4UH8QRXWstDGgBHpVVtSsoZ5IpJSsiHDDYeDV5UwMmua1i2YajPIo+82ePpVQjzOwpOyNn+1LDH/Hyoz6q3+FPXVNN6fbYfxz/AIVyB3A8g009c1t7JGftDtRqOnE5+3W//fdTrqGn/wDP9bf9/BXCCnrExPHNP2CD2h3sV7Ydft1t/wB/RVlbm0cDbd2xH/XVf8a4O2tW8zEkZ2nvir32byX2tyh+62KPYLuL2jO3iltSMLdW5+kq/wCNWoliZuJYj9JB/jXn8+mEJ5iKGHfiq/2YooZowM+1UsNfqJ1rdD1RYsjjB+hFW4bVhzsJP0ryNFx0GKtRs6n5XdfoxFV9Ufcl4hLoeux2jFh8pA9cVfSNUUAV4/Fc3C423E4+kjf41fi1G/XG29uR/wBtW/xpPBy7h9Zj2PVaK83i1nUh/wAv8/4tmrkevamP+Xtj9VH+FT9TqD+tQO8orjk17Ue8yn6oKlXxBff3o+Dg5Sk8JUQ/rVM6yiuYXxBd9xEf+An/ABqQeILkdY4j+BqfqtXsH1ql3Ojornh4gm/54x/maX/hIZO8Cf8AfRpfVqvYPrNLudBRWB/wkTf8+w/76o/4ST/p2/8AH/8A61H1ar2H9Zpdzforn/8AhJ1HW1P4P/8AWpP+EqjHW0f/AL7FH1ar2D6zS7nQ0VzZ8XRDrZy/g4pP+EytR1tJ/wACv+NH1ar/ACj+sUu50MkQcdKp3FqFjyPxrJ/4TWyHW1uf/Hf8aY/jfTyMNa3WPov+NL2NVfZD21PuWWt89uKpzQ/Maik8Z6Ww/wCPa7H/AAFf8apSeL9M3E+Rd8/7K/40/Y1OwKrDuWZLcBDVNrfJ9qgk8X6aQR5F3/3yv+NV28W6Z2gu/wDvlf8AGl7Gp2D2kO5LLD82MVXeDCn1qF/FWmlifJu/++V/xqvJ4n04jHlXQ/4Av+NHsp9h+0j3JmiJqGSPmoT4m03/AJ53I/7Zj/GoG8RaYTk/aB/2y/8Ar1Lpz7D549yyYyATUW3JxVZ/EWmkEbp/+/X/ANeo/wDhINNA4af/AL9f/Xpezl2Hzx7lp0wabsPJNUz4g03Od0/08r/69NbxDpx43Tf9+v8A69HJLsHMiztJ4prrjFNs9Stb5pEt/MJQAsXXHWrBAJyahprcpO5Qu7Jbyzmgk5EiFR7HsfzrzdARw33hwfrXqhxXlrH97IfV2P600Ji0tN3e1G6mA4KT/npRwOFH4mnmSIuq+XIsQHO1huY++eKWNod0jyROe6Rq2F+jE84+nNIZFSVKpiELZR2mPA5ARR6+pPXjpSMYhCoRHMpwWZmAC+wA69uT6UgI6KmdrUFFSOYKCd7sw3H0wOgxTJJINw8uKRVAAJZ8knuenH0oAbSGm789qaX9qAuP7UYzTN/tRv8AagQ/FLzimb/akL+1AFiIHzPpTrniCQ+1VlmKnOAfxpZbgyRMhUc96dgDSxnUYvbJ/Su40Nc3Mh9E/rXF6QudQB9EY13Ogj5pz/sgUpDRrgU4ClAp2DWZY3FKBTgKWgBtUppZPtKRIxGcnI61fI4rP+/qiD0U0xERvArshnkyDg/L3/Kl+2r/AM/EmP8Ad/8ArVWfmR/djSBaALf21P8An5k/74/+tTxfRk4Ny/8A3x/9aqe2lCn0oEXRfR/8/Lf98f8A1qcL+L/n6P8A3x/9aqQj5qQR8UwuXBqEXe7/ADT/AOtTvt8PX7UP++f/AK1UhHUgj9qLAXBfw9Pti/8AfH/1qcL6Af8AL4n/AHzVYRc8CniAHtRYCwL+D/n9i/KlF/B/z+xflUItxj7tOFqD/D+lFgJft8H/AD+Qmj7fD/z9wfnTVtB/dH5U4WangqPyosAv2+H/AJ+7f8//AK9SwT+cC8bxyIGwSnIBqEaehP8Aqx19K0fDtkDpDttAEl05/I//AFqAG4pAPmX61tfYV/u0LYLvX5O9IC0y8j6D+VJtqYrk8c4A6fSjYR1BqgIttIV9KmxRtoAo3NxbWoBuZliDdC/T86RHinGYZopP9xwaoeJ7Z54LdVW4Me5vMEC7jjjGR6ZrnDFZpGsU0UWUUANLC8Ln8fWlcwlUcXax2EkRHUEfWqkycVh+HPtceriJ7vzbeSF2VBNvAxjHB6EV0kqcUzSEuZXOV1lcEGsRiK6HXVwFNc63Q1SGNRsXloef+PiPp/vCu42lRXBFis0Df3Zoz/48K9DIB6UMERqCelVbqAPMzEc1oqFAxTHTMhNNOzGzH+wp12A/hWRdaU8c2IwSjdPauv8AKpDa5PStY1GmQ4XOEMTI2GGCKmhYowPpXWXekrcKSBtb1FZp0SQdq6Y1YtGLhJMtWgWaJW74q21nHMtJa6cYUGwnpyKuxQPuxWbeuhaWmolva4j25ziiTTlkJIXIxyKvhDHglePWrkKY5pc7Q+U5C80t4x5iR4HfFU0THWu7kiGSQM+orndTtFjYOihQSc4rqo1ebRnLWp8uqM6NeauRR5IHrUEa1o2qAuM10vQ5t2CwMBytTpER2rsLvRbedA0W2KQjoOh/CshdLufMMTQsCOhxwfoaxp4mElc1nh5xZnKhxU7AfZIfl5DuCfyqzLatEvzjBoKH7DHxwJWwfwFOU07NGai1dMpgUvQZJwB3NOxzUNxKPNW3GMnl8joOP/rD8fanOVlczhHmlYtT28ltM0Ug5U9ccH6VEa6fU7M3gtyNxw2DtxwD1P4VhX9p9in8vfv+UHOMVjRrqej3Na9CVPVbFMmmE05vWmGutHI2Rmomp7uqlQzKCzbVycZNRSNDFcLDI7yzHBEMbbRj39vqfyrKtioUdHub0MPOtrHYjeoG61Q1mebTdvk6guCCxj2byv8AsZLdcc81m2fiSOa+ht3Z3WQ7C0iBWDdjx2qKeOp1JKNjWeCqQjzXNtutQPVhxg1CwrqaOVNlVxxVdxVxhULr2pWLUii6momQ1dZeKhZalotMpMlQOpq661Ay1DRopFR1qFlq4y1E0eYUlBBVyQMe1ZuKNEykwNMIqyy+1RlcVPKUmVSDmmmp2XPamFeKnlKTNrwsgL3jegQfzredCWrI8MIfLvMd2Qfoa23BBrhrfGzqp/CV5RsiY+gzXlHUk+pJr1a8yljM/ohx+VeUL0H0rNFMWlpMUbaYh1LTABRQO4/IoyKjx7UYFILjifSmk80mBSYpgHApPejApKBC0lGOc0lAC5ozjvSUUAGaQmjtSHpQBo6IubuVvRP613Ogr+5nbHVgP0riNDH7y4PfCj+dd5oS4spD6yf0qZFI0gKdjiingVmWNAp2KUDmnBeOKYEZ+7WfAN2qsfRDWm4whrPsBuvbp+ypQIz1BY5I71fFtGR92qqDOK1gnHSqSEVvsqdlFOW2j/u1aEZ7CpVjqrAVBaxn+GpVtI+6d6srFzxU6xc9KLCKYs4sj5f1qQWUefu1fWEEcipkhxwRQMoJZRn+H9amSwT0P51fWDjpViODigRmjT4/7p/Opl06P0P51qJBUywDNAGWumx+h/OpRpcR/hP51qrB6VMISAeO1FhnOfZACeOlaHhi0/4pyxJHLtJJ+bGnyxhLeVz/AAox/Stnw3aiPw/pikdLVT+fNQBELP2p6WXzr8vcVtCFfSlEag5wKLAecalpk13qUksMwjKxrkkNjoO6kc1VNnrlu7LFebiFyFEvTOcfeBzW+/zzyR7XxJFG+5egwKdI7YKKrByNwz0wOPzzihDbbVig13eWeiNcToJLiNypDnqCRjOPY9qgXX25D20DY7R3G0/k4FW9Z+bRL5lypUAjHY4H+FctHqjTGNGFy0xwqneHBb6EdzQctWryOx08kkWo6dBcKh8qaNmCvjI6de3aoJIAsK5Dp82CACMDH1wak09Xj0G1W4ULJG0qSAjgEFs/hTTNBJEDEyA5H+rlz+meKRstVdkdtaW6XSzIoMhHDFQDg5zggZ/WrUqcVIgO+Mb3fJz0AH/6+afIvFUikkjlPECfuAa5Nq7XxCn+iZriG700Jle4OIy3oQfyIr0zA28V5jdH9xJj+6a9OhJe3jY85QH9KbGh6Jnk02UYlx7VMCelNlX5h64oQCRgVYVRmqyZB6VaTmmAk8kVpbSXM5IiiXcxHX6D3NURDf3HkvcXSWDXDbYbaOMO54z8xPfHXHSpdawNL8wjMcU8Ukn+4GGaqa/ZwtrunyXM8oguHKO5fAQDptPbrmok2jqowT363LpF3prJ9vKTWjsE+0qmxoiem9emD6itFkjt5USV9pf7vB5rMsY9NGj6zDbSzywKjLM0zbhkKcbT6cA/iK1bYSS6fphkMJmaFdyTAHcdqnjPempMidNEo8hl+WaNsejf59DSLJGjgeahBOAQwNCxzOiKLKwk7bUbhRnB79OtWI9P3NmextkQjPyc/MMYPX6/lVqTM3BEioJFBHccVkamLdCsE7pGZG+RmOBXQRxAKoUYxwAK828a3sLeKY4baSOaRIRGyAA7GBJ4PrzzjpVSqOCvHczUFJ2ex0ItLCPEs04jgGQ7bh1/2fX8qsvJo9rCkn2gpE4BWRiHJyM4IHTjnHtXld7BrF3KWRJmSJchd46d8etb/hmS8gZoL2abT3cho5HjE0bYGMMOcY9sEVzSr17XcjZUaV9j1WK8iuLmC4t33QyRjDY61t1yfhtvtiyEXSSMkp3PEv7tjjt16V1UjpFEzuwVFGWYngCrjLmSZElZ2Kd9p63Q3JhZPU9DWPJbTRWuyRCpE3T/AID1rNste1/xNqUz6LHBb6ZA5QXFyCRIR6KOT+dalzY+Jdu9b2wuhj5reSEoD9GySDWsK8o6dDKpQUtepSKgH3rMkjWOaTKlmmbzQ5/hVSw2/ng//qqzYz3F21xBNbmK9tj+9g/i2now9R9KiljzOxCnc55z6dvw6/nXfzRqJNM4Y05U5NNHbKwyh+bcY1z6YrE17i9H+4K2oCPMj5z+4WsTxDxeJ/1zH8zXLhf4pvi/4Rjt0phNKTxUZNeukeKzO1KZ47i3WNA7EEgEdM8ceh9/rV2z06eT93vLTSHK+Ycqn0Hr/Kozatc6nbOsUkojRiUj25PI7scAc5z7Guz0aG0uYIdSgGVkXMZI7V4eN5vbNM9/BWVBNGNqXw90y/tRwy3QA3ShiAx9cVxGo+DG0+/jukKjyGVnw2QQDya7XxwPFP2fdo2Daj7y25InJ/Lp9K4GXQPE1x4SvtWn82NouWgkYmR0H3iPTHofeuZNxmnE7ElKD5jafqagYVJZW0zWdvFH5lyyxIC4BJbgc0+W1nhG6SF0X1PQV9M5x6s+a5JdEVCOKiZassDURA9KGCKzLULLVphULd6RaKjR7jgfrUklg0U2QySwqvzyD7u7oFHqc1JHb3M8wWJV8tht3E/MW7Y9azrvwt4uVoWNrIIY3LqCwAyTnOO9eTi8VJT5IO1j1MLh0480tRjCOXHkyqVdygOeRg4b8uaLlhPNMyKVi8w7FIxgVy1/Hd2REFwkkckeRhuOSSSfxJrvfh5Ot/pGoRToknlyoCHXdkEE5/nRDEtpXHPDpPQwGSomWu9udA0262+UGgd13gocjHrg1h3Xhm5AzaSw3C4z8rYP5d/zrdV4MxdKSOZZaYRVu4huLSVo7i2KgJzvyrA+3tgVAwHrV8yexLTW50HhdQLS6J7yqP0rZZRnJrN8MRf8S+4b1mx/46K1nU7q4K3xs66XwIy9XYR6TdP/AHY2P6GvKV6D2Ar1PxJ+78PXh/6ZkfpXloHJrNFMlt4Hup1hjKhm7scAVcGjXRjZxgDdhVI+ZvfHYVVtTi5XjPBrWCAqDgUNiM06XfA/8ezn/gNIdMvv+faT/vk1qhPamlPalcZlnTb7/n2k/BTTf7Ovf+faT/vk1qbcUY5ouFjL/s+9/wCfaX/vg03+z7zr9lm/74NamDnqfzoIUAljgAZPNFwsZJsLz/n1l/74NJ9gvcf8es3/AH7NSz30zttt1dF9erH/AAqAPeA5DTfUk0XHyimwvP8An1m/74NBsbwf8uk5/wCAGrVteO0nlTqwc9Gzj86uke5/Oi4WMb7Hef8APpNz/sGgWV5/z6y/98GtcjjqfzqGQkIeT+dFxWMY5DEEcg4oNJ1J9zSHrVAbOgr8s7erAD8q77Rlxpy+7k1wmgj/AEaTjrJ/SvQtJTGlw8dcn9aiQIthc04LzTlWnhagsaBTgtPC08LTGV5xiEn2rP0xf3epSeiY/StO8GLdj7VR0xf+JTqUnq2KBMowJ86j3FbITms+3j/fp9a11QE1cRDQnpUqx09Y+KmWIcGqERrFnFWVhpY4+elWBCXGOR9KAIvLAHarCRjtipYodo9frU6RjrigCJYgfSrEcQAyMfWpEjB7YqdY6AI1i4qZYqkRPWpxHgZNAyJYjUrRkROeOFNWEj9BT7hMWzt3xigRzuqDy9HvG9IG/lXTWEXk6fax/wByFF/ICuc1pc6NOo/j2oPxYCurAwAB2qEMWiiimBxQYFo1ZGIltY+R0GB3qbK4SM+YO4weu2q8THybMAMfMtVXgdxg8+1Ts7gMoBDSE7dwyPXBqQK+oqZNHvkPJ8nrjGeDWVZ+HLGWKzdJZo7h7UTJIsmMydd2Pb0Fbcqs9reBwMtETwOPeuV0zXEttLCvHuuraN47d8HlXHT8Dz+VBz1eTmXMbmj3E1/o6XE7bpmupN59zml2ExneGOMdV5H5iq3hdt/h2TH8F0cd+oFSxFwv+skBI6tAR/I0i6ck4pksEEEbrKkIV92N+wAnkdx2q3IvWqSzsZkjMiYHOCkgJ/E8VpSL1po0RzfiBP8AQTx0rz9zya9I11M2D15vJ95vrVREytc8wSD/AGT/ACr03T2Eml2jA53QIf8Ax0V5lLkow9q9H0H5vD1g/rbp/IVQI0UAHemTnDr7inquajvCE8r3zQMAKnQVVjb2NWEaiwFkKroyOodGBVlYcEHqDVD7DdwW/wBjSK21KwH+rhum2yRegDdCB271eRs1YQ0mrmkJuOxnRabcXMK2txBbWOnK25rW2Ys0x6/M3p/OtqSKKcYlQNgEDtjOOnp0FMFSqaEhyqORGmn2o6Rlc55Dn6VZt7SG3kLRAruXbtzx1zn69KRD61OpppENszPE129l4b1GaNWMiwNtKnBHGM59q8d0/czq5cqyjZvzgkfX1r2zUESeIwSDMcikOP8AZ6HmvErpjNqMsAOPJYrlRgEDpx61FS5UDcGoy26/Zn5Uj7xPIyD0Pbr+PStvTdVlJiD2xGOUuLc8twPvA9c4xnrXKwzBNpZVfHTNdJYa5DkfapYoVHrgVzSRukdJp+oLHEpih8kROXWNV2KwzyGx3HrWj4+1A23hGV4cnzpI4wR3DVyUl2PtTCKYmKQhxLHwCMdDnrW/4hjbUPD8VraSnbAiy4k27ZR1ByehGCRjHNXSvyszmlzIn0qHUrHSLOztrW48p0BMsDIpVjySQ3YdPetx31K10hGnlDTJkyyRxb2KjphfXpn8cVgeH/EUdrZySajcsyFQy/Lk59ABS6Xc2cHiA3cmq6on2l2Aiu1xE5PQAjgEdqqLVglF3DVrlbq707U7G42SrujklC7SYyOuD6E9D61rRaXDe6PaSgGOYwKM5znjvWJ4q1NJL6GExOn2Z2dpVGQFHc+2cZroNIuY5dCsZY3Lo0eQ56nnrW1NyXvIxqJbMvRAxtEhYb1hCkD8KxPEBDXELDvH/U1sTMftUZVAxMTcZ68rWfqthPeRJPDh2QFSg4J57Vvh5KNRNnJiE5QcUc2xpjGlfIJUghgcEEYIqMmvaR4r0HpNNBIJYGCzJyhYZGfQ+x6Guisdf+0osbQLaupHyhsgggHI/X8q5jJLADucCtJ7cXPhy1u4UO8xZ9D1NeXmqSipdT18qk23F7FrXPE11axPHYIssoB59K5dn8SPpNnFHeT2v2oyPdRvEoYKTy2Sc4xxjHesGfWpoL3LL91vmB6nFdNaeJdP1nS9Q3WTrLbxoHbzSCwdsYBHIHHNeOnK9z2WopWRyfifW5NNtotG0ppF2Y8115JH90H+79K4l9QugQpllGOMbj/nvXs/iO30u30JYoLe0s4gu2JtgBPqB3Iz3rzowoxwUBPritoz7mPs29iXwbqU1xJcafK7OqJ5sW45K84I+nINdQ1cRdW5hH2m2Yw3EfKOhwa6zTrs3ml2ty33pIgW+vQ/qK9fB1uePL2PJxtD2cubuTNULCpmNRN1rtORF/w4Y08RW81xj7PBBLI5YZAwAScetaep+PtF1CdfJ+0NHDy5ZNu4e1SeFILZhFNI0bNvkhkicnJDDjA6YI3Z9cD0put2vhTw4mp3rWzLcTwtArJFlFLLjaB0Bxjk185i9a0j38LZU4vc8w8Qaxaa5qDGK2kiU8AsQc1c8L3dxpHh268qNo5r2UYnOAIo1GM88Z571iQJbgRuFO7OGOeo9q6fTvDNx4muPLME0VvACFQHjA6En3qFLlWhpKPM9ShfeK7+50+VYL2DbIpiZMBZQvbB6Yx6Vd0jUzqVgv2ZGje3SONo9gYHsT60al8P4bKGVt0u5OCSe9cvbGbQdYt52lkEO/bIV9D1yO4q4VFJkzptK53kslxFMsZcGGQPtUqcjHY881RllIMont7dpIyuQAMHd9RVhri4S5dd7bNrkZQjGOnPeoDdTt5qv5TsjquWHB4J5zmttTE1NEZZdO8yKJIleRiVUfh/Srr8E1W0R1fSInCJHuZjtQcDmrZxkk1L3A5/xcSnhm7PcrgCuOsdL02awt5ZZf3zrlx5+OfpXZ+LZhDojPgnDjgfUV57cXAvorZFiKmHeuWIO4ls8UrgNMSJqkscXMaMwU5zwPeteCMuoAGcCs5bJ7QJM7JtYY4PK+xrovDaw3v2jY4bYgyO459KV0waKvkN6VDcqkBw5AY8gd66oWK7snoOSa4J3MsryMzMWYnc3U0gLIljJxu/MU7BqjV21y8LA/wnFMBtRXOWSOFRzK4U/Tqamp9tC813AygbY3y2aTdkVGN3YusbS1hSFYyM8FwmQPqarzlYCBsLMf4VFXL/AE2NrlWJkbALBFb/ACBWfcxLcSHejrk4wT1H4VgtTss0iK9hSSCG5VSHVtjDHT0pD3q9dxBNLRF/vAms7JJrWD0OaqrSA9DVaY4jb6VZY4FU7kgRufarMzLQE4HrUwgBXISR27bRxRaRh23P91f51tQEFcqw2j0olKxUYcxX065NmoimgdYyxO/HQ16Xpe1tJtGUhlaMMCK5XSJILm4EDKzBhj514NdNo8Bs0msgSY423x5P3Qeo/P8AnWfPd2KlTstDRAqQDmgCnqKZCALUirSqtSKtAyjqPy2pqppq/wDFM3L/AN+YD9RVrWfltDVRJ4bHwXHPO21Hn4AGSx7ADueKYhbWPMy1qqntXI/b9VYCWFUtkPRQA7ge5PGfoKtWsupMu43kwPvgg/gaFUii1SkzqVU5xjip1B4FcxB4guNNuki1ZFe1c8XEa4KfUdxXXIoKhl+YEZBHQirjJSV0RKLi9QCYb61ZRTiiMZxx0qbbjnH1qhD0U9M1Ii8CkX6VKo4oEKg5qyqZGcVEq1ZjHFAColWFXCmo41+YkE8VYXlfTNAEyLgdqZecWx9yKnAqven90o9WqWMw9UG+G0i/56XcK/8Aj2f6V01c5eDfqOkx+t1u/wC+UY10dJAFFFFMDhFnjg02yklVihiaMhBk9u34VImpW53N584VipGVAKgYyOvfH61PpZ/4l0WO2RV0AHqAfwFSthso2twl3HLGr72WI5+XHBPFcfYXFxp0Jge0lGJC27y3B7d8Y7V6EijdgKvPoOtWvIfGACPoKGY1KXO072scd4WRv7K1DcjKpuQwypHUCrhtAYuXJY9kfGPpg10ZtmIIZCwPUEVUnsoAebaP/vikVCHLGxleQ4RXZpgwzkNJ8pHvVyShrG2/5916e9OceoplGLrC5sJK8vm4kb616tqi5spa8rueLiQe9VEGVn9K9B8Lvv8ADGn8cCED8iR/SvPGNd/4POfCtn/s7x/4+1UJG4rdABXL6/rcs12bDTyitCSHnJyd3cL9PWtrV5pbXRL24hbbJHHkN6DIyfyzXA6fHvP2gjK5yM9zWc5NbGkIp7mzp2n6xelT9on3KcqWc9a34k1awZVvkEsLHHmHAKf4itLw/M72ykW+5VwcBeQK7YFZkGYAVx3FYKc77m0oxS2OKSTHByCPWplmxWVfTyQ63fwM+5YptqsRyRgH+tWYZVccHNdsPeipHLLR2NWKcNVlWBrKjYA81dRxjINDiFy4PWpQSBmqqyGplcGkMqai4QPLIoZUTIDdO/X8q8Tt5hdahfMcN5hLDjg8/wD169l8QyRJpUrTHbGqMWJ6Yxx+teE29x9l1JZT/q8lW+hqZFxZoQpLDc5AUKeuBV65sr1rqNUjKtgEZXseaZKyq27OBVttZub0Q+bcmSSAbEO3kL6ZHb61i2bpHRavYHTPCunym53XAulJYEADKk4+nFdJp19dG38uO4UNGoKp95WU9OO30rzXXtUlm0q1tnYn9+XA+i4/rWz4Q1CPzAt1l4jjdn0pQbjqTUXMrGpeSRx38yqkZjDkhOq4Pak0ddPtppGbT4mLfdZZCAn4Z5PvU/iPTvsF6zeXtgc7o2A+VlPPBrOsLZJLyKOBZJNzAso+Y/p2qXuXH4S54o1q6j1KS2mhMNnc+XICoG5l7KT6ZAJFdJo7eV4fsJoZgRtK+Yowh+duMdhXUPpcF7YNb3cYeOSMKUYD5eO3oay00S30i3jt4WdrdFKnJBxlieQO3NdtOceVRscNWL5nJFyeTdHau6FsxMW2HkdORV2ALNagNx85xg47/wA6yLsojWJEzx/u3AdB0x3qRr+W3Fta28LPcXLSFDtzGAMEsx7DmiSsiIu8rDr6zs7qB5LuZVZThJgMOOcYPrXNSWhWRlWaN0HRxwD+ddJLpUQuIXuppbm4lbG0Y/E+wFQX2iRxRN9knKzAHALYOaqGKlTVkyZ4WFR3aOdkEVsY5fORyjqzBTnCg5P6A10On3NgujpbXF1BBLDuTZLKqsBuOMjPcYNc1eSqupReeGNtGPJmAGCTINpP1Ax+dc3f3wv/ABC2l5tnNjD5dxcKeZ3z8o/BevpnFRPmxD95mlOMaK91FPxfbWkN9NcW2oWbxn7ypOpP4AE1F4BhF/qzjz4/IlkSNomyHYL8xYcY4B6dam1CwEaRQRQwm7uM+VGseFjUdZG9f8an02C38OCKTzmWQXCTruYZkUkxuSMc8cjp3qJ0PZw3OiFbnlZlDxnp+oxa9NNerDL5p3RsrbwqfwqPTAxxWZIk/wDZyO0cgWQfIem4A4OPxq3qdy0kspaQGMMcHPH1qtFO8rLvui23jDHt2A9AKwT0OpRII0YWsjssiDYSVdt34iui0seTpVnFkfLEOnqef61kXjGO1Oz/AFjEKn1JrQtcRRBRgZJY/U816OXNubPOzKKUEagbNIahWTjrWtoOnDU75vMP7iFd8nv6D869KpNU4uUtkeTCDnJRRRtmMd9bSrwUlUlvQZ5rb8R2t8+l37WV/GGE5aS3d41XAAA+8p3HjIrWvvC1sunec7PICMsFIUDp2rznWLU2qSRRAsm/cYXGQ2OcfiSa+fxWIVeaaVrHt4Wk6MbXuci2UR1J5AOcV6nYatrh8OGHQjACTwylRIQBg5LcZJB4AOB1Nec3n2XTtTV4GdreN1fD8suDkj39jXsuqQm68JT2tq8Ew2kK4bdznIOfXBBNYylY6UrnnGv23iO20m2n1G9VRLMYziTMm7APzMPlx9O5rmL+0u1iZJpBI2N2FkD549fWuv8AGGkGwisUR7orFAIxHOx59WCgYTPJwTk1y4J8oL09qcX2G43NKzvrpoY282Q5i5JXo447datpqN1tkBdWZXxllIBAGelYiLLH8oZgu3I6HBzU8NxcJvBlOVJwSvUYroRzNW2O20eYy6TbyuFBcFsL0GTVr7xNYmlXjNZQ5PO3nitBbkngGggzfFNv9rsILUEgSSDcR1Cggk/lmudfQYY4bi7eUxrby7QiLnpyQPfkVveIblYVs2kBZfMwQOpq1Nq1hp2gr9ospJWlAmZQBhS3ckkZJrnqykpWRvSimrnnup3j3VxyPLG3BX0NM0W/bTtatrgf3xHIv95WOCK0tatohZWtx5LKZ03xMTglT0zWU9sI4EnVTvVwSQcj61UZKwSg7nqd3i3tLqXr5cTn8ga8tHCgeleh6pr+lx6fc4uorh5IiqxRPlmLDH4dcmvOs8AZzWiMB1alhH/oe7+8xNZOT61LHrq28ZgeJpdnAKkLj296YFgVYtL6KzkjSQbmmcIg7gk9awm1h1HyQJn/AGmJ/lVV76aS4hucAPCwZVHTg5pSV1YqMrO539xG08TrFIyMRglWxx9fSsZIWSRizfL/AHQcrVmVotRtvtFsxEbjcVz09qzVbygcknHqa51c7eYsX2oRxulqQNzruye3OB/WqvQ1g3k7XN1JK3OflHsBV+wlmMI8zlf4WPU10RjZHJUnzMuv93rVK6P7l6uyfcB7VSu4pDaswjYj2GaZBHaoxhAHBz6Vf09oorhhcF2UjB2jPWqlk6svXBxU0ccrSYD457Cokb01ojT0i1U3qMjurBuMtXZyXotdTtYxH5j3JCEA4KgkDd781ytjaypKsmSRkfNjFdpZ2B+1rfSurARBIk28qe5zWe7NZcqjqaAXHFSKKFFSqtaHKKBUijikUdqmAoAw/EDbbSuaupXmvtOs2z5VtbiRF7b3Jy31wAK6HxMcQhfaubvDNJqfmWkJEkECRHnO4jJ3e3X9KU3oXTV2dDaQgp90kir20bP9XXOaU+snVIY71l8iUkcdQMVMz6+t0fJbdCWIVVwOOxJI5rmszsTLmptD9i8qdNyq24fWul0ZkbRrUKeFTaM+grnbm3abTmN0qpLjnFbnh+RJtMVYomWGI7I3LZ8wdS3t1rag7Oxz11pc2YxzU67d2M1Cic+9ThfmrqOYcBgdeKlTgKKYVwvTNPU9PXvQBMq1MgqFTkcZ/KpQGxxmgRPGcFvr+dTx/McZxg1UjdhklD19asQuSgJGCaALoqrfHiMe5NTK5qpft+9Qf7NSxmcfn8SaYn91JpP0A/rXRVztn+88VL/0ysif++nH+FdFSWwBRRRTA4zRjmwx6Of5CtIVl6Gf9FkX0cf+gitUVmthvchvMiwuSudwiJGDXP69rkWjQuUs4HkAjwrlhncM9hjj610c65tpVx1Qj9K808V3cq6oEciQCJCoPQcD+nFUI04fF6zwpvjtLYueIwsjnJ46hhg/gacNRunFwsGo21y8SkiFhOkrkZ+VCCcnjGa4hHX7SWRNibtypnO0Z6VsrdtZ6u04G4RTsdu4rkZORkdOKG7HRSoe0TdzstB1GW9s839sbGcyFY4ppmLOMdfmx+VbKDHmLzw2eTnGRXF6zrUupWcdrJbQRq0gZXW6aU8A9vTnrXVaRI02kW0jsWdokyx74yP6UXInScI3Y3UF3Wko9q8mvMi7lB/vV67ejNtIP9mvI9T+W/lH+1VLcxZSeu68EfN4bT0WaRcf8Cz/AFrg3rtvAsn/ABI5kwflun/UKf61Qkb95AbqwubdRlpI2VQe57frXEWSKtq6iPy2VzuQ9jXfAgHA61w2pa3b3fjG5tYYgFWPymkz/rJF5Jx+Y98VlUV9Tak1ew3yNQsk+3wXUYU8Achh9D1zXdm31W6l0+7XU5Ybc26SNCTySRyeoyM9v8a4C4upYreSGMDa/JIHzfTNdf4T1NbnRCkrTXD27BjJOyskI9AP8msGb2IfE8Zg1OP5g0kkfmOwGNx6Z/Ss63uJUOQx47Vny64mtarfThm3ecdoY9Y/4SPYip45QDyeK9mhG1JHk1pfvGzbh1GXIBTI9K0Yr0AhWVkPY44/OsmCRBj5h+FacB38gce/epkkVFs1EuExksKtLIpAINZSw/NwuM1n+JNbTQtFll3gXTqUgXuW9foKxaSNU2YHxD8Sxy/8Se2fc0Z3TkdAey/1rztjuHNMdy7tI7lnclmJ6kmhTu4NZGiNKxuyEEUmWA6HvitSB4/4Bn6Vz8TbZhjvW7CTsG1Tk1jNWN4O6K+r8CBj1DYPtmt/TbUWDJvlVLe4XdDKWA+YdQe351y+reZHIiSn5yc4B6CojK0tiYwzEhwcDt70cjcROSTPb/DWqy6jajTgbSRYl+eO4Un5fUY7fWt19R0rw/YmaWW1iQHaI7SLlm9ABkk1474cu3XypxIvzN5WwvtZ/UD8K77w/baRd6mBDql7DK6nbAzqN3chWAz+AwaUZWfKyZrqjorKfU9e/fv5mmWOflhwPtEg9WP8A9hz7itu3tobWLy4U2r35JJ+pPJot7eK1hWKFdqD3yfxJ61LWpmVLuyFxsdGMcsedhxkcjuO4rltZ1aXT5m0+waIahKBJPLJ8yQr2AHqew966XVZzDYTMkgVztQEnGCxAz9ea8WuPEjLcateiBna5ufLU4ztVRjj8MVFSTtyoqnBc3MdWfEt5tInmBuEGEmXqDnt7VEPE0s0oN0QJf76jAf8Oze3Q+1cxb3aXFq8xJUgd1Jqmk/26A5DKT/C6bfxHJrDkbN9D0CK9W/EiCGKeQMCEckK69wT/KvMtK0a/g1WS8kbZ++fcM5J+Y5571f0LVZxqD2pJUFTGHP97sf5VJb3bw2jxkhXDMAX4wT3Ptmu3DaaM5a/kO/4SSzV1vYlku7i7Y+XDAMuEThVwfu8/Mc+orI1a+vRELfULe3hum2RrEilvLHTJk/vcklRjGefSsrQmlgN1JDKVuYULpEowZMqwyD6jII9c+uKy7i4e4maXcct0wTwParnJyIjFI3Yp3guJrC8Gy4hcowJ649DWhGIdh3bCB1zisF5G1FhPMN0rffb+8fWrMOkwOAWeRweq54rmlFHZCcrFXVNTEt0qxOTFH90qep9jUtn4j+zQrFLA8gUYDBxn6GqOrlFvFhjUBIk2gDoKoY3DnNdNGbpq8TkrL2jtI7jT/EGm3RKyztbvwFWUcN9COK9L8J4htZEjVmkuJccjsq56/jXghto/laO5+XPLMmNv4ZNerfCrUZri7mhlmjK2kRdFDElgTjPPYc+/NZ4qrUnG7egUKUIyujc8X+J4ICbAX+yVB+8jjjYhW9C3SuHmu4+DNMBu5G49a0/F0ej6r4gDQzJa3LyeW8nyrECerMeOfU1kalp9udR8mzvGeGE7Y3DffA/i4rhSW56CutDG1aGAlpmnCqxVVRFLM5IJ4x7D9a3vhu2rvpGs2+ntG0du8c4tnPc5DAHsSAOPasHWHnt1u5YpnCxxhdqHG4nGSfpj9a7P4UPDaaZq77trKIFwe4wST+bfyrWS/d6mN/fsin4m8W6hfq1k9q1qg/1iN94n3rkWlIYM7KkYPJY4Fdp49vo7m6hPkKJCuRKvcV5zq1yphWEcknJqaVjSbsjYijd5VSEvKZAAAp3EtntU7WrxyC3a7T7SWIEa/MV+pxj9a3fDmn2Xh7S5YpmC6pcQ7ppDyIB/wA8wPXpn1Jx0FYOySFLuXkSOhVCev09uKv2ivZGPI7GhZ3eyJU3guow2D3rQhvFHJbmuMsmaCXOcEjDD1rUSc7uvFap3MmrFrxVf+Vb2c4+by7hCQOpHOf0rsY7ay1axtxJEl1EFUoQNpkwOM+n07V5r4jk8yyth/025/75Na/gzUZ5tP1Cxkc+SjK+7cQVD5B5HOOP1NY146cxvh52fKy74hmkn1h4ZbNoBCgjCkgjA6Yx2rB1GeO2iRGJ+ZsIB3P+FWL9YBqcuLiOQqeTGMDPpnOT9axNdlOLdtuck9T06VFNXsb1HaLsJmrFjp93qd0LaygaaXG4gdFHqT2FZAvWAJaMdOgPNeweErBdL0v7PFtS5nUS3UzY+QY4HuewH1NbTlyI44xcmedXmlz2HE5y2cfIpx+ZrIutLuw0s6ws0Y+Y7eSvqcV69qGl2hkZCjPuHLO5Yt/T8hWQNOFhfRyRSO0EmVkidsgHHysPTnj6GsVWZr7BM8mznkHr0NAJET4+8ORWlrlollrVzFEoSIt5iKOgB5x+eazs/N7EYNdKd1cwtZ2N1Zv7J1D7IjnyJI45YmPo6hsH8yKdcNJe7rexiaaZUaSXbjCKOpJ6CqetFWt9Gud3+tsEU59UYqf5CtJWXSPh8XXi81ycoW7rbR9R/wACP86lxV7lqbtY5jfkAjv0q9pqXVxN5Nu3y4y5YZCj/GqSqXbjgfyrqNKi8u3jsoFzNcHLMOpJ/wABTnJJExV2Njt5p28qBHlKcdOp9z0q3PaXlqokltWwo5KjNdzb6dBYQJDGFG1QCfU0sqwsAnmR5I+7uGa5nVZ1Kkjzy809LjT11SxUq4/1qD+Idzj1FZ0F06t1H1rsBG1tdXESAfI4bb6qa47WIxpes3Frs/dqQyY/unkVpCXNoZyTjqdTpshlWJ2csR/D2rRsvEX2LxTqFve3DtYtFG0fVlhO0ZOOwPOa4KHXZrZCsEahj0ZjnH4U+yOYpp5ZCzSth2J5PrmqjBp3JlUTVj2u3kiuIhLBLHNGejxsGH6VYArwi21G50+d7mxuJYHeT5XRsEgf0rsNK+I95Cyx6pbpdJ/FJENkgHr6H9KvlZlzI9LUVMBVHTNSstWtzPYziVVIDjGGQkZAI7VogcVJRyfidvnRf89aZqVq+maza3CEMt5bpx3UqoBFJ4iO6+jT/aFaHi6PNujr/rLaJGQ579MVMldF05WkjBm1aZNYBtkgmIXYFdtoU9627O/eGIIZYZnxl0j5CH2PcVg22o6bIQ9xLPbzA/OFxz+lWbjxBbMFt9Pjkl7AkYya57Hbc2QZr+4RI8BvvfMcD8a6O2iEEKQqRhR2GAT3rm9EZbC4ibUJQtxeN5US4ON2Cdvt0rpwvzdOldNGKtc5K8m3YmTrUyk5HU1CANh4FSpjHOM1uYEyncOtSr19cDjNV027QuBzU6Y6nrQBOMemKeCCMHnNRDAHFSqePegBY8kYzyBzkVYQ7eCR+dQIQzEg47YqYRjHJ565oAsIRVK8bNz9FAq2mBWdcsDcyfWkxEOknf4j1Bv7kMMf57jXR1zOgndqupyetwqD/gKD/GumqUMKKKKYHD6CfluF90P6VtIY2YqJY94GSu8ZH4Vg6A37+4X1RDSBmg1rUpFxuALAkZ4+U1knoW1qbz8qRnNeYeLItuo28rdHgH6cV6Bp9zNPOySkEbCQMAdx7VxHjOPH2Jv9l1/I07jpq8jkVYCRip6ZrUvGX7dMx5XzAzD24JrnQ5ExHPU5rauZP9JLdmRG/NRSkzuwi1aOsuVX/hEHe4e1klF8BE8aYdSedpOACNmMY7Y9K2/C8/naMiHH7obePqf8a4F5717C1hljlFrCxaNjGQCWxjJ6HgYHtXdeEnzocI4GPMH/AI//APXprczrw5aevc07kZgk/wB015BrjLFqExdsAGvXr2aG3s57i4kWOCKMvI7dFArwLWNSOq6jLcKpjiLfu0PUD1PvWi3OBkjahGc4Vj6Ve0rxbe6LbTQ2kFsfNk8zdKCxBwB2IHaue6U3JPNXYk6uL4ga4k6yO1rIoOTGYAAfxBzWGLzdrbXwXZvnaXbnONxPGfxqXRNKTVJ5hNK0cMKbnZMZH5/SjU9J+wwR3KNKYZT8gmhKNj156j3FS2ti0nbmOkaZJId6nqK27TXpNB8Nme9umleYFLGxwNozwZG9hk/jXAw6hLBCEKkkjK+mKrzXFxdSGaVzI5ABdz29B7Vl7M1dXQvxyG01FnjP+qLxgHuua04dZUnEsePdTmsaU/6TMck/OeT161GWwMiuunUlBWRyzpqTuzs7PUonYBH59Dwa24dS2gN1xXm8NwQ3XoM10GnamJpPs8p/eY+U/wB7/wCvXRCoqmkjGUJQ1idydVjhtGuJCAiKXJPoK8j1bVrjVNQkurhyzOeAeijsB9K6bxBfNDozxhseYwQfTqa4Zs1jWiouxrSlzRuLklqdkg5poHNITzisTW44uQ26rqaveW0LQo49nI+YD2NZ56VNs8yOIjqf3f49v0P6UrLqO76D5XA8oFNxCBjuPc8/1pYpJC4CIFU8MB3FSECS4k9AxA+g4FXLeNc4I5qkkRJ6klpef2ebgouG2MIyWwQGAXr24zzW1pepTBYthxKpDRkDGCOhA7D071zOooYHjmIBWQsCPcEEfpViz1BgPLXdvbl2C5OPcnoPbrRZCuz6U0jVotT0SDUAQA6Zcf3WHBH50+3vGupJ0VdoQYB75rzv4b6oJLLUdO35AxNGCex4b9cV3GlnFyR/eFZvctO6MTxXLPLe6dHFNsUyGaSMn74RR/In8cGvKrKf/j5sJMcuHTPUetdh4h1e2Hi9JCyTrDHumZ5OI97HaFXv2z7muK1uKXTdbkcL88UhUqeM+1Zy3NqZvWZjNg1mIFJWXfvyctkY/pSzWYih3ZOOuM1n2IguWEwlZFk+Ygviti1t/wC1dRtdItslZXw7An5U6sc/TNQtzV2SuYek6PcXlyuo+dHBZsxZZGGS+Dg7V7gEHk45rcNvo1tMXkV7mRm3DzWwv/fK/wBc074j3q6Nq9la29ulvbR25hjVBgbVIIH/AI8a4OPV5Zrptx+XtXRFNbHJOVytqiXGiay8tlK8SsW8tuDhT1XnqPasgZYscDgbj27/AP166PVpIr6HdkFgOK51gCiYGCBhvrVpkli1untyxwGX0xV3+3HSJlWJd2OGz0qhbQTSRyzwxNIkK7pVXkhe5x3xkVr6h4Z/szT1u766WEyhfLjHzk7hkdOvHJx0qWovctSkloc/LI0spduSetJ0UYp0sQTOJY3APVT198HtUbfd+lUQyRTxXovwltTJqOs3g24gswik+rt/gprzdTx61r+HtWv9N1i3FjdSwefKkcqoNwkUnoy9x1qKivGyKg0nc2L62luLiQgEbXOcjPJNWERolR5Co2DsuKualBPBq91byx7XSQ/iOoOe4xWXqcoghTewLZyAelceux3c1lcNVsLuK0kv1jc2MjsouMZTqcbsfdB9TxVLR3vbazku7ZHaOCZfPhibJ8kqQzHH8Odoz2IFdjL4n1eDwfpsHh6KC7uWt/8ASpEAkaBgcbdnvkdeK53S7O8s/EOo2l3G/wBofzo5pYwFjkUwnchUYAI3A9Ofwrq5Vy2ZxqfvXE8R6loMpD2F5e79oUQzwdPbdnB/CsvSbRDrM15NF+403BG7nfIOVH/sxrE0uP7VqVv5vzhSHfJ6gV0GpX8Mcc9vbHK/vZpHxjcxzjA9hWcoqKsjSLctzRs9Rs45Gu9Skk+Y/IEwWZvU57f4mr9xNZ+UrPuWKZcplSSQa24k0iTRtH06W1BRkjLLCvzyMVGWJHJ6k1m6ounatdsYVH2RcRwpggKijAH5CufQ64qRxdz+5unHPDdxipJLhYvmd1Ve2TTvEttHaz28VvkKyngnOMVkahHtkTOcmP8AlXTB3OSqrNhfX7Xcixq37mM5XjqfWr3h/Vv7Ju2ZwDb3B2Sn04JBH4/zrGjU+Xn8KkcbYSQcHcP5GrlFNWMoyadzalu7eWSe/QHyt2DlcHPpj1NYd9dSXU2X+VV4CA/dpxXy41kY7iD8o9+3+NQSKEKqB25qYwUS5VHJWLWj28N1rljDcNiJ5lDfTNezNZXD+HGa2nMc0kjOzlAd2egOegxgV43o8LHVrd+QsTeaxHYKC39K9bhnu77S7NvMIkliV5uij3PPSsa+6NaGtynaabfafpMstxIrvuxGqHg+vHbms211G8uXljuYJI9oyC0fy/8AfWetaJnH2gRQz3gjTgIxEisfqM4HfjFUde1qC0sfKuUMcki8xjktjsPr61itdDocbI4TxHP52rH1Eag/zqlYWRvrtIiWCfxbep9AKjupzdXks5AG89B2rU8PEG6kXknaMDHHXHPtzXXrGBxxSlU1NCR4tP8ADVjK0UbyQSzwLkBiSWyAD6dzisjWZLqV7e3eNvIsbdIVCIdqZG45I4ySc1su8UmLWVg86XbSNasv3c/LnOOmMH05xTLi5uX1GaCOJ1hLli5H3yOw/wDr/wBKlSsaygnoc5ZQtczxxRjLSOAuK7zQtKN5LeiFwlxF+6Qlc4GOTisvw3a77ye/lVVWJ9ox0OOw/r9K0LC+S31u6tYHYebCs+8/3j1UfQEfrUVJXdhU4pPU3dJ0iezWdLm88/A+UKPuH3osdBcXLXCX0nlZ+6rDB9j61ThEoC7g+XYsdjv831x0FXljeG485cQq4+aJAdpPrz0NYtnSkUNeVrbW9Onhzl38uQDuvWuZ8d2nl3lpeAf6xXib6o3H6Guoa6ivvEEUedyWoBJ7FjVXxFZHU/C95IgJltbhpl9dvQ/p/KrpytJGNWN0ea5w2aso7R2hjz/rDux6CoIl8x41HO41MGwzKVXr1xzXccYsmB5ajoFzT4z+7nPJZ02D8ajkIAxgVPbFQfnUFQpY4HPFAjsPh9cSJ4phADfv4zA4GcbFUnJ/GvW+1eL+DdQXT9Xtb24lMMIciV8ZGw9RxzXSav8AEC8m8xdJjFrACVWaRN0r+4B4X9TWbNacJS2NHWfm1mIEgLvGSTgVh+Ptdiu/FVjBaXcc1jbspkaJtymTnjI4OB/OuZuprq9Qvd3U08kjcmRiaq/JHJJbOMKcEZ7EUrG6o21Z1yWLXDAiNirHqBXXaRpcFpGrLGu/1xzTfB1lDc6PjzBKoPBH3ozjlT/npWL4s8RLHt0nSJVlZsfaJ0OQq5+6CO57muXVuxvGN3Yqa9rovdYjt7VyLazbeZR0Ljv+Haurs/HmnTMFu4Li3kI5bAYH39a8xAJnEKA7Scv71IT5t9nB2xjJrqh7qsjSWHhLfvY9vsdTsNQUGzu4Z+Oit8w/A81dwOQCM14BFK6vLcqXynCkHHPbpXa6B41vbAwW+ou95E3B3j95GPZu/wBDWiZySwz3hqemgcdR1qRM/lUKSo6RyRsrRuAyvnqpGQRUi85Pf60zlJ+SKTLCozKynHB4zzUgk3dh9RQA4OwGRjNWkmUjrVYYp4oAs+cuPTms6RszufVqtgj06e9Z275iffNTIBfCx3m5k/v3czflhf6V1Fcv4O50+F/74kk/76c11FJbAFFFFMDz7QW/06UesI/Qip3Tf4luYskebGBkDPVRVbQyRqgH96Ej9BV690Rr3Uvtseo3Fq2wJiEdcd81jHVFy3LlpZR2suVdiQpXBAArh/FssVzMtoksQaFpCxeQKQSemD2xXfWluLW0jg86SbYCPMlOXb6muK8U6Q9xILmKMs5YqxH6VdhJ2d0cL/ZTb8ia2Zif+e6/41M1nqN3dRxWcUczCGNHxKuAwGMZz7Vf/wCEfvX/AOWBA961tI02WxWZpFA4BH4c0WTLjWnB3RVj8N+IZkjhvborGuMRGcFVx2Aya6nQNLl0t5C7RlXTaNrEknP0ps95+9B9auW0+4daaVhSqykrM474qapNFaWOlRhliuSZpW7PtOAv58n8K8xwMcGvf9X0yy1rS5LHUgv2duQ5YK0bdmUnof514RqdkdM1KezNxFcCJsLLEwKuOx46H2q0YsqmlI+Wm5Bajd2qhHoXwzu7bbdWM0CF5JhtkztPI4BP4VJ4j1JdQ8P6pbXWmG1uLOUcB2cI+4DOScg9R6EH2rmPCTzJeziD/WMilOe4NdH8QvEVxNbWuiyRpHIQJ7op1cj7mf5/lXNJP2mh0xa9mcOMtBzktC/X1Ruh/wC+v50o5A9yP50kUwzGHVFXBR2A5IPr9P6UAMsixt94OFP1zW5iyxOf9Il95G/nUTHnFEj7p5CDkbjj86Rck5qkS9xC+HbB6CrEUxwkqna6nOfeqWcvJjspqSE4jFUmSzV8Q3P2iCylXhXUnHoe9YOeatXkhaCFOyliPxx/hVMcjNOcnJ3CCsrEyDKEjt1ppU72B4INET4P86WU/vc1CKHImcg1u+E9Ht9Zu7m3ub0WvkhZUJA5IJ65PQcZ+tYSSAHJFPjCSXkQOCrMCQaHsOLsya34kYZDfMQSOh9xW/Y3kNvpt9bPaLLJciPy5ScGEq2c+4IPT6VzNvJGgctnflSh7Ac5B/T8quJegkY4pkMu6ovmWEiD+Ehx+H/1s1lxAxx7RwW5JrRNyJI5P9peKzUYhuE3L3XpTEjsfBeorpuv2cjvshfMUh9FYY5/HFetTTyWlrNNEheaOJtiryWbHAHrk4rweykAkUxSHqNp6FTXqfhfxKt74cluzmWfT38kF+PMOPlb/wBC4+lRJdSoslb4ZwSTR6he3ZhmjVMrbAkFsDOS+eMiuV+IHkf8JFcCMqWaTcxXp90Z/XNad34re51YCbUVt7UlZkkkB+ZOCUHYsenPcGuO1y6k1DUp7twI97/JFnJVeg/lWEruVkbw01DTTm32EYKE4+lejeBLGRbK+1OPabiT/R7cE4zjlsH16flXlcMsiFthKkHDAHivUvDtxF/whFhFMsxL75lliGdrbzwfUYxTjGzuOU7qxg/ENDrGgi9Kt9ptZNxPcDncp/Doe4HqK8sWQrkqeo617XdkXtvcCUozOuHP976+9ZOn+G9BjEJ/sq2bEeCZFL5OevJ61qmYtHlImLfIpLH0HNNIdn2hHLegUk17p5NpbhEs7aGBF+8IkCbj68VM+CqyHJ5Ib8f/AK9PmFY8j0O3ubBp7l7eSGWKRY3E0JAMbgg56EAEA9DnFbxkGqadJa3h0y5aNX8pZFkje229cOAd3GOBg9K6DXYUW41AyFVhn08SktnkRkhhx3wwrjbXUYY9EKi9tQ7xOjKHId3ONrOMY4y5DA8g4xxUvctLQ5i5gMIiJeNhKu5dhJwM45qIrn8q3JtIutW1GG10hPtxit1UtEw25UfNyccZI/Opv+EH8T5x/Y8uf+uif/FVSZDObCCuw+Gtgt14qNwygpa27P0/iYhR/Wsa68Na7Z27z3GkXiRDGXCbgM9Oma7v4XWBTTbq8dSPtEgUHoSqcYH4k/lQ2FtTZ8a20UNhHqzkIICI5mwT8jHg8ehP615bqd0b24juYI3a0jbZ5rKVDN6DNe83UUclnMkpVY2QhiVDBR64PBxXFXXhFF8P2MM7CO4u5JLuVyBkIoJC8A5znoP6VnyK9zTnfLY8+sdVvdKlefTrpoJCu0kAHI9weK6fSdYGp63dTXCbLm8y5CfdLeVsY+3QtXLzWDRSqpHLnihZGhAkRijAfKRwRnj+tHNoRZGdaW0unwS+coExAXhgewJx7cio8eZIwHzbkY/hitUsTPPGZChdNqDHUhfT14wKfZ6V5yzMmIzs2sx/Pge9S9dTRW2NLw3qj3EaL5xS6tI9i4k2Fh2INaO9re3Ml3cEoCW+cjj8QBmuLtYpItQkhkBWVHKHHqO4+tXZHVruGKV2Zd3zliTgDtWMoa6HTGraJW1S5kvtWjmw624wIw3cf3jUV+jSWnmkYZSSPdW5/pWu9m2oXaBDtZmbII/1aD/61P1ezjt02oCIXXAB/hIq1paxlLVu47wx4XTVLCK8dogsUxMwll2/uwB0/M8+1Q3/AIalh+XdGsElxGyEHojKW/LAJ5qazeGy+HmpsZlD6jfRwgAjcUUAscdcVea8k8UXV7Hp8aJDbOZD9obZvQoEQYHsrcngZFcrnXdRuO3/AAx00/ZcqUkZf/CJzS3lnZlhuecjzNw2iJSdzn0AKtz6AVVn8Nzx6vFZgBjcfNE24cjg/wDoJFPXxVNFq8Nw0G+OO3MSRswGVZGUBzj5h8xJqy3iq3kvo5/s4i8qCZFWSPzFJYKqqQCM/KgHbrV3xCJaoMbNpb+GdO+1XkY+1SqAkROc+59t3BHtXez+da2FuIinnRWiB0cZViFGc++c1wspn1j+xrqCxmupI18vZDGSqDHyHaOmGLV2+tpeQ2zajeWzW8LJ83mEfu8/3sfd/GnJTsubcm8L+7sY8N7d3PywWMUDMfmlBwBXBeIbtbm68xZDJnK5PoD+ldTN4ngS1kt9Kja9udmCyD93EOm4nvjPQVzOrafZxSR2sJP2pIneVlOQxHPP1weOOPrWtKGt2Z1Z3VkYa9KuWl0lo5dlZgR0Heqa9PrXS+D9OtNT1GeG7gE2yIOgOeDu5/nW7V1YwjJxd0U314lMiJ1jZy6opHythcktjnoMDtis59QupZBmY4zwAo4/TrXpd/bafomnS3r2EMccYyeBuY9AB7mvPbu8+16jNeJB5U8rAqqHhBjHHqffipUEi3VlLc6G0Jh0e1t1XBJJb68n+f8AKsjTi/8AblrNKuCc5z3GDj/PtVrS79BH9lunkDoCSSpJTHrTLeykGoStP9wFXSTdnILY4PpjNY2s3c0Tvax00d3cqAkchK+hGa1ILW5vQvnykR98cZHpVuHQYRCpBJ4BBz1qe7kt9F0yW7uGCxxjgHuT0FYXOk5PSgz3t1Mq43XLgY7ADAH5Cug0uMzRCJfm8y3KMP8Aax/9asPwdcxXWqTwtGyoXEqlv4geG+nVTitrRJJrHV7mB4ysMd22HPRlwcY/Sm07mTkmjygxCLUZUUYEecCo4x8+fxNaep2aJqV7PbSCSMucpzuj57+o9xWb91cjrXfF3RxvcY/zSVYJI3qO6bahjXLZzTjl32j+JsVQi7bkCNmblUYbR2zWoyb5YocnaBkgVmxQHfEqnIYK2K1UbMtxLuUbRgc1D3uenQi1Hlkv63EwJbjqdkY9O9RpbRTrLJJGX3HC5qZT5djkv8z1Mq7I4U39TuI+nNS+xvFczu/X79hoaaOGWKG6uoRdNiQRyAKyA9CMc1HbIj3MsxBA7fTt+lWrmC4tSVnjeNliG0OpXg9xntUUaumms4IAY7fxprYSUY1L9Fr9wlqBmWY7h6GiDHlSyljuNP8Ani0/qPm/rTJnMGnKMDcxGB3pvUuK5Um+ib+bGKMWmFPzcsafFLIb21dm6c4rPSbzgWVjtyEH171daREvo441LlBkj0+tN6GUZXWnkes+C783WheS7Ze0cx/8BPI/rXSo4x1rzfwHfKuqSwfwTqU2/wC0OR/I16Ig754po8+vFRqNIc75ZsdgBVhCAB9PWqZYF3HXkDGfap1bimYFncacHHvUA+tPBoAlL4BPtWXNL5drLJ/djZv0q9I2IXPsaxdWk8vRrxgf+WLD8xipkM3fCMezS7cf3beP9ea6Ksbw8nl2jL/dCL+SitmhAFFFFAHm2inGrRc9UI/8dropbhobiKPClZBySORzjj865vSzs1W392x+ldBfJI0lu8cbSFdwIUdOlYU/hNJbl7cGx9KrNbFtwPKk5pLI3JDG5hWLn5QJAxI9TjpVutCCk1mqr0FZd/AoQjPHsK3ZfumsDVJQiNz2piOTvLvEuA2CDjrWzps28D3Fchdyn7ZIfU1r6XebSozTEcj8QbP7N4smkwSl3Gk43HPOMN+q1y/GMYrvPiTGJU0q8HbzISfyYf1rgiatbCEFA60mfSjpTFcsW91NaTrPbyFJEOQf/rVNqGpT6ney3l4Ve4mILMq4HAwMDtVNQT0HT3pGzv6YqbDuOyxB7CrceZZbWY/31Vx6kYwfxGPyNVRjuas2kqrI25d3zKwGccjP+NBSY3O5mPqSacp4NRkhcgHpTicRfWqIY2Llj7g06NsxKR6UyLOcioo3Kjb3zRcRYm+aIexqp0FWNxww5ORUO0H/AOtQxjQcNmldiWpNvo35005zQhkin5auaW8a6iizD928ciE7clSVOCPfIFVIUeZ1ijRnkchUVRksT2AroLLwl4gWeORtNmRSSpywU4II/DrQCOdHKrn0pc46GtvUfCGtaRpz3t5BCsEZAYpMCRk4HH1rCzTESrO6jrUtrHLN8yqhVe7uAKpnpU0AcKZVuBCR04bP6CgRuxKkfzbojL6RNkCu0iH9leFbWCNQjXYa8kOcFix4/IAV59Ffm4i8iR4ZJHO1XjXB9OeBXd6nqdlqFhEn2m3huLVTAsbE/OmOOccEGpkOJziW32++tLDzEUSXSlCc+5I79SK6C80E2cKyzFWkDEttGNxPp7Cm+B3t4NS1C8u/9faxBIm4KDdnd+OAMH61c1bW4JQVDfM46l87fpUvcpHIXUYgnmTjdgMOOvUV67tbRoLCzhmkjtms40KpyN4HzAjvnOT3rx9ybvVLdeczSCLAHqRXqmqS7rt0Dho92cYxtI/l/wDrFJjJpY+d64lRhyrfMcex7j681kxYRSgOQpIB9u1aVsGwAjgY5AIrOuCbfVDBIpTzgXjJ6NjqAfX/AAoAsIeKsBsAL6j9KpqRkDPXip/nKq20/KeeOxx/X+dAEOtRx/ZrO4mB8hJjbzkdo5l8sn6BiprxoW95Fb3AMUvlwFoJ2A+UFTgA/jXsuuh28L6pGyHa9m5+hHOf5V5brtzPZ6xrVjbyobeSQyn5ecOFZgPz/SmhpnSfDbdJqlxcOxZ2gwWP+/gf+g16ogGR9a8w+GaHyriXsAIwfxZj/wChCvTd+yItnouaGIjwot9x4A5JHoKr2IJTzSuCx3HPAGeadOSIbeHdjPL/AEAH9SKRZEBXcR14HrQBeH7yNlIGw5B9xVS7glFurqJJZI7SS2D+U5xuzz8p59DgZrQjOY1JGCR0rH1IXIvXWAWmGUHEkjK549jjFK6WrCzex5fqZ8m9QvHsWK2eXaSTwAR1IBPSsz7NsZS5+YYwvpx39/btW14qZn18K7oJZbMoQGY7Npxk7uegrOtraW8MrxIywW67pHIzsHbPqx/zxWT30GjLZlTUoZN6phj8zHvj/wCvW+JGDpcqA2V8uTB9+D/MfiK5bXiYJLYwMynDHOc55FbGk+XdwLJblVLjBRjyM9Vb1HoRyKtbCNC/s/MIvYiBJGMSg/xIP4vqP5GqGn6JdSas0144gjd/LjJGd2FLFgemO1aVwki2Tkx3KfMoGcFTkgfe681adVNzZIwKIUkkb5QuOAOn496Ck2RW1r5FnHcOuWBZdwOS+5uP/HQP++hWV4ql2vaWu9QygzSncB2IA/nW9qeqQ2ka3t8+1V4ggHVz04Hb+nU151d3Ut/cyXtxhpZZeTjhQBwo9gKOUnmHZaOY4x83eiTdIsm5mJICE55OeMH1HNW7HTG1KaXyp1Bih80gAncc9AP5mo5Yp4oY0ZGRri5UIjDBYqOuOo5YD359Kdh8xYttJl1CZr26uXtrTf5aSLH5kkm3ghFyOB0ySAOlekaN4F8G3umQ3VvDeXatkM1xcMrBh1BVcAGpj4XgiscSyGOK0iS3ix692b8cnHcmo/CMosNd1DSkVvJli+0RFuu5SFOffBH5VLkB19laW2mWa2lhbRW1uowEiXaPx7k+5pzgSKy44Ix0z+Y7j2phulEcrEZEaliM46CqtnqsN9CsiqyFv4T2qRnHeJ/Bsq2Ml1oUMaNFGwkskjU7h1BjOMqQRnH5Yryi2lMUvnbiSQwYtnJyCDnvnmvo95RHh26L157V5V8SdCtotuvaau2OWXy7tF+6HPRx6Z6H3x61cWDPPgNqgegqWC6uLRme2uJIHZdrNG2CR6UwDjJqNzgVZBZd5p7ZriaaSVvM2DzHLY464z19/Y1p3EdhFodndWxkS+mzDLHgNGUC8k55DHg56flWMqgM+47SnXP8qsqTHb28iouMuGwx+9xtyOhGKLDQ+zlnhuopLYn7QHHltnkHt169O9a0l5avDHHJNfHU2dfOaRlW26n5QijOTwPTNZDW0siM/wBmlyPnKCIgbOpOT06VZufs9ldOLGaRomVceYg+6cE5yBg/Qd+tJq5UW0dr4R8RPBZfZ9QuPMtIo8pM4w6Hbny9vVuOnH4msLxPrd7rd1ujilFjC48oIpIyfu5Pdj6fhWUiQQTCeYXStFMwVkIw45A257jBzzitr+0bO+ski1e8uob+It9mW3RI4LYkY3SHBYsMcgA+gwTWaprmubOb5bMyNMuZtJuVkCuJnYYjf5ARnOTn1PH0zW++of2pLdCa8itZpUBUxqfn2kgLuboSdxBJxwAKw57NZdMuNUa6RXygS3IdncnjJLdM4Ld6s6hpn2XSob7Trq4ubO+jMbBoehXqrY6ckn6d6pwTdzO7SM6wntpJFt7lStux3u4/1nA5A7Y71nzo0chVhhsA/nWjbaqltpcllDAn78hpp1kIc4zhQccDHX8abqrLcQ2V4mxNytCYlBzHsI2gsT83ykc8VaM7aGevyJTbUNJexgDOWxUcj5OBViyiJbeOOyn3p9CoK8rFufcGGAR5Q2HFTQBEgY4+ZiBmn3EixxXABy0nJzVKN2EPHTg0kdsrRZtSkNJDFt4GOKnLK92FCkbUJNUIXka7hJwTjNWlkYX8h4LKuCvsalo6PaJJye11+BY1S8mvJGkubiWeRVWNWkYsQOuOewqGdkFtFGCeuf0qKVllkwhLK8hYNjqKfcENcRrsximlsTdOMmvJD7zaEjUOfSmTg+fEu/IXnntTZ3D3aLjAHWq9xIFM754VcA+9CWiLnJXl6pfcWhAWeNYwq4yxbHT/AOvTrRCskr8YHXnk1HaOHgaSRsED+lOhQC0kcNjPSlrazK91yjOPm/uN7wczDWrRyPvXK9OnfP8AOvWkPAryvwXEzavZq33d5f8AIGvUgpGOc1aZ52JVnH0I87nOT1kq2h4qgpO5SOeScVdQnbTOYnU08Gohn2p2fX+dAhty2Ld/pWFrTbtLeMf8tHRPzYVsXb/uMZHJFYepnc1jF/fu4/0yf6VEhndaIMWTt6yH/CtKs7RxjTIj/eLN+tX80XAdRTc0ueaLgeYWB26lbH0kSuwrjLfCXMTA9HT+YrtDwx+tY0tjSY4UtNFLWhmRTfdrjvEs5hGa7Gb7tcf4pg8y2YjsM0wOGlk3SE1LBOY2BzVRjzTgeKoRf8SEX/hKZ+rW0iSj6Z2n9Grz2vQoYzcaDqUJ53274H0Gf6V551UH2poliUo29+lMoz2pgSgbWyDk+mCKCeSTyfTtSRnJ2sSPSpVh5yWBoAjGW6CrWngpfwAEEuSmO3I4/XFRMwQHpXdaL4Et7uxsdQa+kEsqpMFOABnnHrQNbnCc9+venucIBXf3/wAObSDTbm6ttRkLQRGTacMDgdOma89kOcUCY6PrxUlxbFlFxFwCMuB2PrTI+orV020e7s1aKRPMAPyMeTzVwSejIk2tTGUSgDL4HrmmdCcHOPSrF/aPpt1smiIVxvQE9v8A61V5HDNkDAx0pNWLTuTJIGGGApkkAcZi6/3aiDFTkVZjm3e+eMUgG6fM1pqVvKw2mOVT83bmvZ5dW0tQGn1K3U+nnAfyNeOtFDJjJYY460Na2sUnMW4ehak9RnoXiTxBpF34d1Gyh1GCWV4/3SK+5mIIOPrXn1vpkk6bjIsY/wB0nH1qzG0JTCAR46BeKWK6MMoyxK98ntQtBMoyWiQX0cE7sySfdaPjJ/Hpz9aus91p8CGQRSRD5X8gGJl/EdfxBq5bRQ48+RFMxYlHPOF7YqvelXtpAPvegPUUxWI4IkuNYskjkaQyTJtDphjznqODXRT2qxSzKSJJFYvK2e/cfhXN+G3X/hJ9O8xlVI2ZizHAXCnkmu48Rxv9mEdvZwWFk2D9rupAjT+6RjLbfwJNSykcfbXbJJcwqxVZNrce2f8AGnMx+ufWoAqrMHjLNGT5YkYYLt9Ow9qlc/Pj04pDG+e9tNDcxgM8EiyqD0yDmvYLR9P1mJLhJLmGeZRJhj5obPvjP5mvHJFZ8RqAWchVB45PSvQPDUssGiLZXIikaJip2k8gfd9Ox70mUdL9guoJMbgCOzoRn8s1FquPskbyoN8UgPByMdDU0UnmbdxbOOokPNO1DTRqVi0AuZI2wdjn5gD7g9qBGcAVBXtnNTLNhcE454Y9B9fY1QS7MVy1jdI0d5GPmXacMP7wPcGrOc8evqKWozTiWO8s7iCUfKUaNwewKkV8/wA00t1MZ5TuZxhnx6DA/kK91sMx3RgZgBPGyfTPH9ay7SK3k8C2TpDDG0SLG+EAO5TsbPHXINUmIofDm3ceH52UDd9oKkE99i5ruZVfYIxtOcDGf8+lcv4BQ/2D5h/5azzSE+v7wj+ldTuBmdiQAiAnJ9zQBkXdxNJrbWu0okVujb85HzMcj68Y/Cr0Mew7lhfnuRz+ZpkcD3FzLcMxQSbQq4+bAzyc/U8VopbTRfNBPk9xIM/yxQA+KZCoBYbj2zXK+L9RisdVt0kVi08AK4GQcMQf6V1QuJgwWZYM5x/EAfbJGAa8t8Z6qL7xZcCOTdDaKIIvQEctj/gRP5VlVScbMuDs7kmu29zcw2E8CxSSLI0ePvFFZeTg8YGM1g/awxha21C5FrG+5Qh2LO3QkL95s93bA7AdqsnVXWKJtxUo6twfwP8AOq8rb7iQIsca7uNsYyRWMdFYctXcwvEnzPA56ndWZZXUtq2Uwyt95G6H/A1r665F5ZwrhmaNyQehzxWFF93A/WumHwmT3Orh1NryyeKOCcFWUyA4IxnOc/hUUviS5SZpo7aJWQtCqyMX5zkt29BTdDkxa6jE2MmNZBj6YrDlzlDnjcxI98n/AAp21K6GjLJJPObi6nilmc8tICcDsAOw9hWdMP8AVRho9u55DtzgZP8A9binF4gp+QZ6cMarZVpcDIXvznFUiGa+l332XxFpVzJhPLuot21sfLuGQSP1r2f4mX9vFp9o88MD3D6jbRRzFBuUB9xIP0H618/XGN+ByuOOMfpT5tRvrmzhtJryeSCBt0SO5IQ4xxmhoEz2yHxHbXm2PVJY4I40yu8EK0nOdxA9cCsTw1dpL4y2wt5kaCYTM4O4ZA+b8Tj6cVysRi1vS4bmJpBLEw8+LzOBIOdwHcHrUR1LVNIvJLmzlW1EyNHJIVB+8RndnIx0x6VlYu+h65OzLaagNjuyxNhFXLH6AdTXOWesQI3lLujfssqFG/I4rHt/Gd5b3FuutRNE8bhjdQgMJAAQQw6A4PWu+i1FvEFqPsmlpcIw3KbsAjHbjp+ZFS1YaI7O6FynlHDFlIw3Q+1ZmvtHqHgnVIpoVhxasSo+6rLyMZx3Ark9eu5/COtmGe5ja8IEjQ2q7VQZ4DL91Tj0rM1v4g6jq9lcWKQRR2s6MknmDc5B9D0FNJg2jjwcqOMUxjgrwODnB9qfjFPiiLl5SoKRAklhkbuw/lWpBOFt3tPP8wrcCTDDGQVPRvQAHAqKN5TeZRFMrEBVbtz6/wBfSnR747SWOSaRd5VjDsAD8ZVs/Xt6c1XceTKyOFZhxw2R09RTA6S+i0qaS3+x332iS4MguJbkuqbioG9Y1ztAPALElj2xRrGhx6RcQQi9eafMebd4jHJg+mcj2HNY9uS8scdtIEMiBX8w4BOen8sVMbm9s8rJnJj8seegfg+hYdRjgjpipL5jrfHWoeGLj7Anh+G6V0i8qQXAYLHyD0PVuWzj1rlMSQNPxFcbgY97Akpz97B6HHrXRaTpVtqMkWo3s0M9rGAJ4ZCyuAduGyCAOTj05JxxVXWLx9Ns49HFrZtLBskt7po08+3HOY2IBDHnrk0lIudNrUwkCSKS04TYuVDgnJ7gHtwO9XVs9UfSreS181YJ32kLLxIxJUDGeMDOenBzUt3Hpv8AZNrfWD7boSFZoZ3MjkgZ3n+EAnPt09xSG8B0JIzfXSzi6D28UTAJbqwOWwOS5I6dB171VyOUbZ66qJsvLa0uFjUKkjRAnAbJHHHPr/jVG+izp73MQlEa3B/dlcCMPnafQZA4+ldfY6fpkFjZ6heRaeI0xhpEwxYjjcob5mzliCOmOe1cvq6Sfb9SgWRRG8wcRrKXUjOUG49cAihNMJJrcxFTPXpW3ZxRzW8aRhQyD5i7YzWbEUKlZVcFeAw6j/Gr2nny5lYcRnIZyOvtTe2hph7c6vsOmLM8gcQ7SMBVJH5Z61TiJA65FbRih8x45U/dS9MmshYWt5pbeQcr0PqOxpXOicGmalomblSG425qaOKMm5nkAdijKmf73GD+FdD4F8KQ+IpLt7maSCCJAqmPGSx+vat68+GF1HG0WnXUVyGwd0gCuuDnH+fQUhurC3K/M4GJGFxGgAARQBShna9JwDtqc2cttqVxbu6NJESp8tw4/MVWhV0eR3yv+9QzanJNJJ7v8hEffduxTpUGcwSKUJ8w8cc0+Hf5UjLySeKSSymubSOPIRlbcSadiJVI2182Pt2kFgxW0kKk/fYhfyz1qwZoY7BQ8K7z0G/+eKje0mKQxQv8qjncgx+lTSOZJ4beSIb88Acq309D7GgqEvdbXRW+867wPCW1ZXBBVLdjgDAUnivRBj0/WuG8H5hS6niVVBIjAIz7muqF5Ljon5UJqxx4t/vbLoaCqi42oBjpUoJ+lZovZf8AY/AYp321/wC6n607o5y0zBmcMM4P+cU0HBBCbcn+IioPtTH/AJZxfXaf8aPtLf8APOP8jRdAVtX1ux014YLqR1aQFwUj3AAHHas9r+zvryzlt7yF0hkLsu7ax+UgYB+tYnjBzd6vbRDajLbE5X3Y4zXIwfaLmdbdURpGbaATgHmpeoHv1hrtjDpsQmM8GxcHzIGx+BAIp3/CX+H9206tbhvQ5H9K8jfwv4s01sxWNwCO9lcBv5EH9Kry654gsPkv2uwo/hvrbcPzdT/OiwHs3/CWaD21W3/M/wCFKvivQtw/4mtt1/vH/CvGYvEUMxxLpmnTerQ7oj/462P0qymo6PKw8y2v7Y+scqyj8mAP60WA6QcMD6YP8q7c8n61wpyM5I4H9K7iP5lQ+qg/pWFI0mPFLSuoQL86En0bNNrUzIpelc7ry5tHz6V0UnSue13iyk+lAHl8pAkYehoDcU2YnzW+tNU1Yje0Z1IMbdHBU/jxXm7L5bMn9wlfyOK7azn8lsjtzXEZLbm7kk00JkVSIm5ciox0qSFtp+tMQBf9oVIJCFxnNNfaDkH8KAhPJoACCwIPeut07x7qWn6dbWa2do6W8YjVmLZIFcqKT0NA0dlN8RL+5tbi3fT7ZVmiaMsjnIyOtcc3bnpSj60h60IGSKcDPXir8ayWcMbxZEhTJ+RgpPuccHng/h0rPB455HetO6uktYVZFXzm4UMM7cdSfpVRIZBqV4Lq0VGYysjjEpGMEjP/ANbHtWWafEhnmw8gBYks7Hr+P9ajY4JHvSbuNKw3dipo/uMwPSoOPSrEI/0Zz3JoGRrKcjnvmp5JiwBqmfvU7dxigCdJSpzninmTcaqZxT0POSaAL0UromzcduelJPMPLBzyAQagEmO9QM/yMD+FIC94flMOsxz8fu43bJXdjjGcHrjOa7BPD39qq93b3kTqfur5hd2P+0zY5+grhtNEguDKhxsU5+nevT/D9yWtFjSPOQOIzgfiKmQ0YGv6Q2n6fp9pAQ8wczS/8B5P4dBWPK6lvNwRG5yp7fSul8U6+bDxUbKFcwJaeTMsb7SHJ3cHHBBxXK/a2VpmKAxyHLocYY/QcA+4xQMWX5hyAa2PCV6IdRuLYyPIswVg8h5DgdP5j8BWPb2dzerI1pC5WMgMDIOCfrTvsOpW/wA8drIki4ZGGD8woY7nq1rJg5zxWxbyZbn7oHHvXHaPqX9oWazbDHKp2TRnqjjqP6it62umAwobdnqBnAqUMvavYteW8ZgVTeRNuiJOOD95SewI/UCsWG5VpjburLcKdrxEcoff0rpoGG3Pr3qO806K9eKfAW4izsf+8Mfdb1H8qoRnoCk9tKX5yy8fhXl3iC/1CLxXeaPDezpYDVSRArYX5nDH37mvUGQ+WscqFWEuCCcFTg15Rqay3nxEult42maS83IqfMcDjP0HrQgPS/BDRHw5ZAFlWcyFDtz1d259BjvWsIppJDIykW6kbSRgtj+Ij09Pzql4Y0e403RtOguZB5tvGqskZ+TIHr3rpgg4xwaAIIoj1XGT2Ixn8e1Tbwuc5G3rkdB6/SkEflShlOFJw6dv94elSPJsxkDK9z29eaQGVr2sRaLo9xqc2HW3QtGAQfMbsv4mvDVuHlcTTEGR3JkI6Etzn8z+tdL4019PEN7PbWTK1nCrCMrwJpCMF/6D8+9cSl1mzV/+WinYwxWctSka7c8HlTwfpTzcGOSOMAl2XIwhYnt2/rToVDRLjoy1R1eWWGwBTO2TKMvYZ7/Uf1qEruxXS5na1dCbU0xj90oUkHvnJqgvEhGcjPWpbhB5Mb4kGBgkj5T9KgBGfWuhKysYvXU1bKdbWUgkvFNHtkAOGAzzj3xU2uNpz6sh0iCSKNYgJEZWGWJJ4DHPQiqO/wDdLiMlgSBx97K//WqS53yXjtIcNgL5j5w/AHWjqVfQZLLJtGYsADulVrfa0w38KWyxx2pbkuFwzDceODzU2nrIs6OqhyOQucGmSVbtUSU+WwZDypBzVermoOJbh2CbeeRjBqlRcC1YX9xp1z51vKU3DbIAM7l+ldFBdJqUmUvGJxjymUDA/wB3+tcmKcCQwYEhh0IOCKiUb7FRlZ6naRWt1ZQtHC/mxkY2OeVHsf6HitKX4la3pWiHQ7aFIynEN1IdzxoeoA6E+h7Vm+GotS1W0klmvhFEp2RZjUs5HU59O1ayeAl1aYS3utbWAxthgHA/E1h7RRdpHQ6fMrxPPJJHlmeWWR5JHO53diWY+pJ603PFelS/C7TYyT/blyB6GBCf51ka34AeC0SXRHub2QNiRHUAnPTGOB+NaKtBuyM3Rmlc4rI70igFd5cYJw3HSh1ZQyurKykhlYYII6gj1qONirAg9K1Mi7KGSNZmV1jmH7tmbO7bwa6zTvBV9qmmWt8slpbvszFHJGxaQdi5HTI9q5TTPsrXafaI84AAUnKk9ST6Hpjt1r0qx1/aFycY7VjVnKPwm9Gmpas4HUfD+paZNMmo2kkKBSUcHcsh7BWHX+dTvrM93pslhOJZ2dVBxgncmdp6Z47/AEr12w1mC5Xy22sD1U8g/hU13oWlXdjMlvp8QklO5hC/kMxPUhh3478VEa/cuVG2x4/uu208Ri+EFubUPFCSMSOdqHP90lcnn0NV/s6eSby9unkWRN0TAMwkc5ypPrkeo459q9U0WwsLa6/spNA1WCRQCXdwQFXplumOeKlvPh7YJumtbdb0gELDdyfc74X+Ecn0q41YkzpNankVpBd3Om3C20HmKkitK6D5k4yMnsCR+Yqq/naheRjO6eQgBjhBn3PAA969JufA+tXenSWcNvZ6VbzYSSMybl2q+5ScZJbJboeAcUieFrfwzH9tv9LTWlVR51z53MY9oiMbfqTTdWJKpyZwzw3fkxWqXMbW0SkSNbIWCE9dx6uT7ZFVri0ePT0mEP7tn/dzZ2sfXKE5x6GvWrvTfDusaclzaRwxMR+5uYIwjxn0I9u4NeP31zdz3dxcXjtPOZMSTMfvHp/SnCfMKpDkGxRu5LHJUHk+lW1uCAI8YQfdB5APt9apWspNwAx2huCa6PSNMTU9VtLC6JWO4kEZePqM9/w61oRGVhInS6twjf61ehNR3MaXcQRiFuYQQh2n5h6UJZz2Go3tlNL/AKZZuVYIQVYDuD/Sn3Sb7eOeOeVZdwGCAQf8BU2PTU3KF3vb71/mdV4G8bW2h6Q1lNpszuZGkM6Oo3nsMHnjp3p2veMtU14NCXFpZn/l3gJG7/ebqfpwPauYuEE0e9OGXlSKsAbUSQ915FXY8qTu7kWnph5VIA2gLwKtyWwlxxjbz9aWyi2xs7fef+VWfuqcUNiTZVEaLjuRUiqCcdq3U0GG80C1vbK533khfzIT904YjAP8J+vXNYET8sSMAUrj16kjxhomC43EcZ9a52SR1BaVts2SGGckV0asM+xq3o3hy11HVJb64IMMZUmAf8tG9T/s8dO9F7G1OpyqzOi8M27W3h+2DoVaUeYQeuD0z+HP41tCmZLHNPAIqLkSfM7j1pwpozS80risPzRnimUDOaYWOP16Td4huD/zyt1X+v8AWsvQLcS6/Yj+9MpP51a1Z92s6u/ZWEf5ACp/B8XmeJLIY+6278hVdBHrLn5z9aXe+Nu4keh6VGW704dM5qQKd1omj33/AB96VZTE9WaFQfzHNY0/gDw/OwEMV1aEn/lhcHA/Bsiuk5NOj4dfrTGeOWniOSK7luNUupPLaPasO0DafUKOfzr0zw7rkXiLRJLq3t54UUNCPOGC+FHzD25rzbQbHRVEBfbcXsw6SIWCHGcDjFelXs8ieDbiWN2R0sW2MpwV47elZq19Bu6WoljcpDDarJtCMMBzIo2nJ4wTn06Vri5tzKsQuITK2SEEg3H1wOtfPyXt1G37q5mUk4+RsE10vg+4nXx1pSTWyxbxLy0m6RsoRz3xxVRi0Y+1u9j11+hrmPEbbLF+e1dM/Q1yHiyTbZkUzQ84kb5z9aYDSueajzVAOkkKRsc9jXLqeK6KY/u2+hrm1OBVIljM05TTOc09FZ87VJx1AGaYiQSYHIHtS+bxhhUY9CCPqKeAD0oAdnJ4OB9KARu285oxSBO9AEhODTNx3fd+mKcNp43D8DT1UlsJuc+iqSf0oAdEyxETuMiM7go7ntVR5DIxJ5LHJx3JrRurS5t7dhcW00RZA6+YhXIpuj2ktxdedGqsIMN83TPbsf8AIprUPMvJYvYGOCaIoZIhKWLcsQfun0x6fiawGO4lvU5rq9SnkNqskxKSQtuAkjAyD1wwJB9ccVyjfePTrTasCG9alScou3AxUNISe1SA+VSkhzxTSakLGZPmOWFRUAOFLk0wUuaYDt3amE+9GeaKAJ0unjjCR/Ip++R1YV3WkyzaCi3d0qGLG+1QkHzyRwR6KO5/CvPhW5pd3N9mWGOOKVwdqLJErlT2xkcVLGjX1G2fTvDLX90Fe71K5HlPnJZBlnb6EkD8KwQ+85J+gFautSxs1zby3LO0VuscLsCxlcsC7+y/0ArAG5RzgEe9ONgeh0eh6jaWNvcpNKUeRwRtUngDrVuXV7A8i7J+qn/CuQMjZOOeMdaWBZLibyo/mYqzAD2Ut/SiyBM7HwnM02p6w8fzRHa4fOO5A/MZ/Ku0t5NpBzg1xXgAhrTU36nzIl/DDH+tdfjHIrN7lrY6K3mBjHNNk1qztyAZTLnjES7sfj0rD+0ER7SSFNVp59Ggy32RLyRlzjeQFbPRsVLloXCKb1L+pa9BdlY4YnWVWDB2YA8diB/jXBReLpPDvii/e6023MU82+ZoQRIV7YJ4x7cVr2H2cM8kUaqzsWYL0HsM9hWJ4zshNCl4g/eIPnx3FZwqvmszapRSjdHtcEkM0Ec8L74JUEkbDoVPI/nU24Ae1ee/CzW5LrwvcWEzbjp822PJ5MbjIH4EGuwWeSWcxW4LEdewX6ntW5zWLk04ChSN2TgAdfwrnPGkN3N4C1JjI6zRwrIyo38CsNwPrlc5rore3EQDMxaQjknt7ClubZLy1ntHAKzxPEQe+4Y/rQB8+QNjaV/DFR6paqEa8iGMkeavb/e/xpLUNHG0D/fhYo31FX4WVsoyhgwwVPQj0rJ6MoNLfzNPjbuCVNSajai6sZYw2GALrx1IHSqtjH9iurizBJjP72LPp/nj8K2bZ8Orr1HTFZt2d0O2hxluizwbW2cDIyDmqZBVip6jrWreqlrrVwDbiOHeSkYyVI9vbNVb+FAIpo0kVW4bcm0E47D0rqTuZNFvRnxq+nsSvy3MXXp94CvY7u3sxYXz3Gn2xSOCR/ugrwD2x2614WpG05Y5xxVmHVL23hljS7uRFIpR08xtpU9QeelDBEESRySoGclFUFi38qvwRgxyTx3gilX7oz972qraggNiMbnPyjpj2GanumRj5T2/kTp1OMMfr60AULly+S3Dd6bZWzXlysQ+71Y+gpLokAA49ciuz8M6F5WmrcSr+8n+Y57DsKTdgMqXR7ZgMR4I7r1NaMPw21S7liWF4ow4DP5r/cXv0HX2rttN0aGOVLiRA2wjYn95u3611Ngv7oy9d54Yd1HQ/icn8ajmY7HJWfgbULdY7eG8tljUbQTEwx+RrLvBfaXo8GqrJBKksmxUXduxk/MD3GB/KvRr/e1hJFC/lzXJFvG390vwT+AyfwrP17SIf7KNpboBDHaFI19Nv9eKycIt3NlVkjFTT9SaaMPJayJLGJYmEzASL3xxnIyPzrVtNJlLr5yiOMcnFwXBPqFwBn3NVvD6NqXhS3RX2XVo5MEh/hYdAfYjg/Wtawvo7hFONhJKlD1RxwUP0pKnG9xurJqx5z8UvDfluviC1TCORHdqOzdFf8eh98V5zEihMtxxk19KXlpBfWs1rcxiS3mQxyIe4NfPPiPRbjw9rdxp05Lbfmikx/rIz90/4+4NdEX0MWjKzlsAgA8c9qv21zPDCPLundyflhT5iPc+gqkuNoHQ561aS5nW3axjkUQOxLlcDf6/MeQPam1cE2i7b+I7+Ft0ZRtvKnGDXeaJ48e8jRDBErLgMXbHPrn0rzvyoxJbm03CRgDtJDAYPOfQ+1a9jo9xIA8UohZejHr+lZyppo0jVknqetad4hN1vjdomcHIxIVH6jJqxPrKwruaeMY7Ka82uR4hgkt1gBunON0yMSY8nA4P9KSO1hv5/L1TWDPMWIMCThVPp7msfZM2dWB2tz4ytFQhrhSeyg8mufv/ABr+6dUVdrAqS5wCDxVO+0C0vtIms4bSBL2Paw2oEZiD2PuK4B7SWO/mgKPujJGGUk8dsetWqC6szeI8jSTXJLZWt7N32NwX7E9uPasyUsYyXbO7nIPDH1pjxsJCFVyvbIp/lyBACr7SfmUj9QfWt1FLYwlJvcS3hdjuUlQO9ek+APLt9YhYl3lliZFZ2ztOM8Z6dO1cDa2lyvzrC3kk8MeMiuq8JXezX7OBN3nGYFV6AjuM/Shgh/jrSbfRPEK3cNw2NQ3z+TjmNs/Nz3Uk/wA6xrC+Ek8Nvwchm/HFa/xPlWTxdFGHDCCzQFQfukljz+hrltHcJfKTgkqw57cUI352oWReuTLp13ujwbd+QmeB7e1aFvfQXm1N20/3Wqpqag2yvnB6FSM5FZDIUI7cZVhVHM0dkHwmAcUjKJlAZiAOuDWDZ61IpEd3h1/vqOR9fWttGBUMrBkcZVh0NIRZgeWyDrazSwiTG7y2IzjofrTJpGllklfbukbcdqhR+AHAqlK91Fkq+5R6ilgleU5c5NAy0DsXAH61reHNUi0/UiLmMyQzLtIGcg9j1FYxbFV2uXjkWReqEMPwoYXPTv7c0z/nzm/79t/8VTv7d03H/HpN/wB8N/8AFVcs9Jsb+yt7yJT5dxEsq/N6jpU48P2v9w/maz1LM3+3dNx/x6y/9+2/+Kpf7e03/n1m/wC+G/8Aiq1BoFp/zzP504aBZ/8APP8AWjUZk/29pv8Az7S/98N/8VSjX9OzxbS9f7jf41rf8I/Z/wDPL9aUaBYj5jFwoz970p6iPKrqcXDajcqMLNcsQPbPFdB4GgY64JApKxxsSew7VzA505WH/LSZmGPrXc+BIwDfyHj5VUfmT/SqEdlmnKeKj+hpwOKkdiTNKhw4JPeow3rQrZkUDpmgDxrQjcy6xBHDI7W8OHkQPhQMHnHrzXqEq+f4NmQdWtXX+dc3HFHDhYo0RcDhRjtXUWA83w6ydcrIoH4msoSuy5LQ8TtrC8urqG3ghZ55HCIuQMt9TXo3hvwJe6dq9tql/c28ckD7hDEvmM3B4LdB17ZqTRfDF4l/bXkwWNYpA+D14ruc85rVMw9kk7jX+6a4bxnJiHbXct0rgfGn3R9aCzhXqL39KkfpUVNAJJ/q278GuZyNuPaulb7prmm4dh6GqQmNJ5qewfZexnOAeKrHrSo/lyI/91gaZJ0Tsi5Dc9+lNkFteRqsUSxXKdDniUf0NNdhNEjKcgjgiqrA9hhhUlDCVjb5hgg4IqzZvas+6ZXaPo3lMAw/OqUnzEk8HvUcTrA6ckE/e59+KYHb2WixX2P7KvrC/wCObe8tlWQf4/ga2dPsbmznMX2CztZs8qs0seffHINcfaSWUmBexSRnqtzanDqfdejfhg119pc6zFZpKbu31nTRx5mN0kf1HDD9aBl3X9Dn1jw9c27wRCdP3sRifI3D2469OnevJ7O9ks5FliZo3B5PUH2I717ZZ3SSoj5dh3GePzrynxvZyWfi29LKoS4YTx7RgYb/AOuDTixM07PUhfAAMnzgrIjLz/8AXBGea41wFcgdM8fSpLedopo2VyhU5DelJcoIp2UHI/lVN3FYhJpueKU02kIVGINObGSw6GmA9aXPrQMO1FFJQIB61LAqyTrG5O1s9PWoe1JvIYMDyDmgC49qcnyyPo3+NWLRHtZM7+W7ink7trjowBqK4fZCzc56D2qSizqV3LJbW8LlSkZYKdo3DPPXuPas0ux6mn3F2kyoqrjAySfXvVc9aaEx+QansbkW19DOSQqN820ZOCCDx9DVZT0HvzTW4I5zz36GmB6P8OlY+Hb7/RWkAuQCyNyPkHUdfpXSc4++PxFeR2Wq32nmWXTrma2UkF0UApjP5H8Rmt228casigTR2s57lkKn9DUWuXsd1LGXjZCYyrAqeccGudvtMmgz5UjvCoJKBgCfy/lVE+PLg/8AMLt/+/rf4VC/jW4dxu0u0KdxvbP51DptlwqcrLVvI0RzEygDqo4UfjVi7ujc24iWIl2Hp1/xrDl8SW0jox0tY3DAlll3D/vkjmp/+EjsoxcJGG2p+8tSVOVP936dvy9KxdOSex1xrQa3Ot8E2jRrqFhGiQQpbrMJIz8zfeGDnocg8+ld9p8X2e38hRhVOQB71578NL17q41TUJ9qNdTYIXJVcKOP1r0jycoB9ojjXttGTW8U7anJNpvQlZ9o561BNO8cUkiAF1jYr9ccVIttGR880830GBRIgt4ZJIYwjKhPmSv93AqiD55Y/wDEwuCFCZOGA9e5/OpC+CrDqDVWKVnXdj7/ACPU+v65qTduXPesmUjQukZoEuYhma3+cAfxL/EP6/hVu1lDP8vKkB0Psap2E/8AAT04/CrNtsYI8bEpvaMg9QQSCPzH61mykYGuM66pnOY3RXCg8cj9KSWOW7s5WYr5cYLKASeR396g1lmOsz7u2Av0Ax/SkgPmrl3YBRwd3ArojsjJ7lNCOMCkDMAUDHax5GaD+6l25yBTo4XZfM2sUz94DNUIvQxyScqVGCPmJ6fhUcpfeRMdzD+LOc/jRgKowQR/eXqP8ai5bIPPuKAJEs1ury1gBLCSQK3GPc161FCN8MCAAKAMCvN/ClsJvEqtyVhiLn69BXp9mAjSXUn+rjXJqJjRo/e3JH1TCr/10bgfku4/lWtEyiJAgIUKAF9MVl2CMCm/O5F86T/ro/Qfgv8AOp7y/i0+xuLub/VQRmRjn0qCiX+0of8AhIba1wWW3G9iO8rAhVH0G4k/SrkhEsreh+X8K4fwLNPfazqF5cs5YwxOQy4w7Fs4/ACu2k+XJ9TQBg+FFNuLq1PQMSPzrnfEertovj54ZSVs76GJyw/glwRu/HArqdJUpq9xgfLk1w3xQtWm1YfLktZqV5x8yu39DRFXA9B0zUhdRBZGHmDg4PBrJ8c+FR4m0f8AcKBqVqC9s39/PWM+x7ehxXA+HfFiW1kHvJWBhGG9WA6EUzW/iVql+n2ewka0g6bkOHYe56/gMfjTSd9Aujj4oYslZjIkoYjYwwBgHqexzxiiHyi6iZnWLPJUcj3p0jPNulkYu7kszMclieuT60QwvM7RqAAw+YkfdGevtWpFzd0OxEUb3B+dpT8uB/D2P410NjIvm/MV2IfmweRiqkcf2fyUUYj2cYPeku3FrpV1MCAzLwfUk8UtwGT6tcXP2iORmtbUjcZweNhOAF9SentzmoNFa1ZlQWETRhzskkALEdj/APqrnVklEKI0jEdkJyB74q1aM7ziNGBnZcISOAadgudpcagLW9hnIzC/7t/WM9j7iqPiLTRqt6tzBE0bbQHZZRiQ/wC6cYI9QTmrF1abNIjt2++qfMc5y3rU2lXJe1UNzjg1OwHPXGimCPeY5xj+/nFZrIEbG0flXeX1x5OnyIoCiX5doGM5rkLuE5zjr6U0FiuJWxgsSPrUmn6j/ZOt2OpY4t5ldv8Ad6N+hNQ7e1Vrn7mMcUwRpeMopYfF+r+dKJvMm8xHB6owBT8lIGPaszS1zdjHpVaSeS6uWlnkLyMFUsfRQFH6AVoaSAlwW46rz9Tj+tOxbloXbg5kIPIC45qjAybDDN90H5W9K0pkXBABBz8xPX6VBZW1tcPLuLeZGfmXPBHrQZEbacHgMkRIYHjPeqUd1d2R2RSvHzymMqfwroiFChUACjgCrFvaxgZZFJ7kikBkWus3UgCSwI2f4lGPzFakSn7+3APb0qyY4kUsVUAe1Zct400uImKRqf4eM0wLMzuDhY2YdyDiqEspKMQT071pxsHADn71dH4K0Gz1DX5J7nbKlkolEJ6M5PG4dwOuPXFD0Q0elabB9k0mxtwMeVbxpj6KKtU3dkknvTqzZoLSikoFIB+arahN5GlXs2cbLeRv/HTU+ayfFU3k+EtWfv8AZyo/Egf1oA8nQYtLFM9QGxXoXgkCPTrpiPvygZx6D/69cFgefZxjosY7e1eh+E126EGx96Zj+WBVNiOgLLnikLD0qPNOXlgPU1Ix2TjjmnRj94v1rz7Q/Eup6h4ijjuI5pII7i4Vj90KGYLGPcAA/nXfI5DqPemBxpPI+grp9BbOmY9JG/pXMMMcEjOB0+ldF4dbNjKPSX+lc9P4jSexs9aWmilroMgPSuF8YruhJ9DXck8Vx3ixM20h9qGCPOHqI1NJ1qE0DGsflNY97pk9vELs+WYJWOCG5H1Fa5p94qzaBCrDgSEHmqTJaOUwScDJ+lPEMmMlcfWtHYiDCAD6VG/3SKq4rF+G1aCxhV3DAjcCBjGe1KoVHwRV6JPN0eA91jB/TmoHhkFuJNu+InG4dVNTcZlXa4k46GqDnmtO8xhWzms5zgnj9KYjQsJ/Mj8tvvLz9RWtp17dadeLPaXP2dzwxIyh/wB4dxXMRyGKRZAeVPT1robWZioVVWaNxkI3U/Q9QaGhnoGm6n5/ElsILjuEbdG49VP9DWH8RLP7Rp1lqHAaCTyXxz8rcj8iP1pdHljJ2o7gKcNG/DKfQ1s69At54YvoVQuxi3qo6llOf6UgPJZVEbqYicMpB7g1CWLHnrgD8qnErSgRoBg9yOlRSQSRyMoVmUH7wU81QiKm05uCQR07Gm0xBmkB55o7UmeaAH0GkzkUhPagLCHp60ZpOlJQI1rY+ZYxnuuVqG/JEaL6n+VP0tt0Mkfo2aj1IgOidwMmp6l9ClmnZqOlB5qiSTPzYFKRkf0pmecmlzgUANH3gM9TVyM7snPeqe4hs1bg5IpoTZbFo7Lk9KgMZXnHFa0fMYHfb3qlPHg8flVWFcpMoxnIqIkc+1SSfKdtRRkAglQwByVPQ+1JjTO48Ja7pvh21liv5pVeRlnWNIySQyjjI+groG+LMcUkq2Gibl6I0kgQn3IAP868uDNcT75GLM3U1p2MIJHA68UowvuVOaT0Osufin4mnQ+RbWNrno2wuR+Z/pXJa54j1zVpBBqWqz3EeM+WCETn/ZXAP41bu412AqDj1x1NYNyP9Lx/siicElcmMm2T2x8xTGTgxLuUjringkfN2PWqLO0RBU81cgHnxuQQrKASCfvH2rnZqiaKQrMpDYGcGtuCUfapI1Xgs3bksp/n0rDW1kYMWR0UDOWGQasmV7SBZ0uVlkmUHCL9w5xkk98VDRSM/WkBMM/TLFWPsea19At7OCZZJolmK9Qwz9CBWbeq1xpzALll5I+nNR6TrX2O5XzlJhdAkhHJGOjD3FU03GyLg4qV2X/F9ssl7bTQRgrOu2GRBw4/un3U/oas2GnMIBGoH7sck+3U1l6pr8810wtnQQiQSblXh3A+8Afu57inXevPNpSWyPsM+En2g/IgOSM+5qbSskaXp8zY3XLdbaa3CBQ8qGQ44+XOB/WqC5zUl7enUL57huBtCIPRQMCoS21Sa2je2pzVGnJ2Op8CxF5765GeSsQ/nXfFVLW1ixwsrebMfSNeTXN+ArIx6EszLzM5cfyrcgzdXV4UP+sdbOP2X70h/IYqG9RI27R3a285+HnYyn2z0H4DFRXscN6n2KZRIjgSOnXgHjj6/wAqkDBPlA2jsOwFN0pBPez6gBjINvsPcKcgj9fzoQMboaIniDWljwBELePgcfcJ/rWzPyAo71haBMsniPxKAAoWeFTj2TFdC+OvtQ9wRVs4Fjld8ksx5NeefEYo/iK3jI/eC0whJxjLknHbtXpUYw1eP/E6d/8AhM2RD8q2kQyT65NEdwZxcY2GbvhGHNV1RmOFGdqlj7AdatPmKByCdznbn19am0uFXjvJH8vd5XloHbHLdSPyrURWiOB1rXs4RHEN3WQhm+nYVlWMXnXKIw+Uct9BWzFkrvzj5sY/lTbFY2ohuRVJyO1R3QjurqO1lOY4x5jj37f1NTQfu7cOw5A5rMlO2V5g5IlHP+zjjFIDDmwLqQrwmSR9K2vCtutxcvMwy0TBh+I/+tWVJbM77sH3rqPDdqbeAsRgtkD8P/10N6Aa1+P9F3Ht1xWbpzbchT1Na9yvmW0iYzkVhWBKl42JyDxUoZPqEpaVEzwgz+JrOkAYYPNQz6gpupTnKhio+g4qIXSseuKYCOm0nis26bJIrTnmTZwRWPO24mqQiqpxJVqOd4NzqcVSfhgalY7gFHc0xGnbX6vOrXjuEY7js6Z9/b6U7Jt9RkIII6gg/eWs1/vY9AOKdDM2VDc7RgZ9PSkB2EcRwHYjGOP8asK6RRM7sFRRlmPQVnaZeJcWnllgJE6g+lWYilwcZyI2yARnnsaQjOuryXUDiHKQDoCOWpscexcVovb4Y/LyeSQOv+FU7y3lSNbiMZUjLKDnAppjsTxyZTb/ABDkGt7w7rS6d4q02QuBFPH5U3sGOP0ODXH/AGts424ZTzzU8btK6yodpUjLDt3pMZ9D4IYg9qXNZ+jXkmo6JZXky7ZZogze/bP44z+NX6zLH0U2l5oAWuc8dybPCF0ucebJFGPxYH+ldHmuR+IspTQLaMdXu1P/AHypNMDhZSF1DHTYgH8q7OHUJ9K8KWctt5TOHy6SfxKxPT9K4D7bHcMZJRy38cZyD+H/ANetBb/zrX7OQsyqQVZT8y+2D2qZc3QiTsjudP8AF1pOrfa7aWNlGW2HP5VttfWXkxyR3LoZUDx74S2M9CQP5V5fZvvm2I2Wb5dp9661RPGqIxHyRgDI/AVk3JE4dycve2ItJmSfVlbcvmNcZZgMbsbznHbtxXXoW3r161w+hJ9k1aC4mjYKC2SnUf8A1qzzPqE9zPJFfSDMrMqpcyALk5xtz0+lRQlKz5j0MRBXTibJxn8B/Kt3w2cW9yvo6n9DWE2M/gP5Vs+HD81yvsp/nVU/iMJbHQUv0puaWugzCuY8ToWtZPoa6esHxCmbZ/pQwR5TKOtVjVu5G12HoapseaENiEinuSdFx/dm/pURPvTuukzj0lB4pkszWqE4qZqhNUI39L50yDPPyYplvcRpLLC2WgZireoI7im6Q/8AxLYl/u5H6moLpTbl2QfeO4ZpDK+pW6xf6tiVz3NZZAJ5/Sr05ldMsVcYzlWzj6iqJ4OKEJjdg7VoaecxNEeQpyAaofjUkE5gmDDkdGHtTEjo7bUZoGUSFZUHC+YxDL9G/wAciuz0TVYJogSwUqclWIJ/MHBrzvzA6ZVsioXneCQNHIUbOcikMNVtV0/U57ZTbzIGJV42zwT0PofUVUWUqcoFUjuvFPvnZ7x5HGHcBm9zjr+NVs1ZIlw7SymRzudupPeoKlfkfSojQMTtSUUtABSHrQelJ1oAKBSUUCNHSDmeVf8AZyKj1LAvX56AD9KZYTi3ut7AlSNuFH0pLyQTXkso6M3FT1H0K9FFP24iB/vE4+gpgN70tNp30pgN71etj82OPaqPercIIK5prclo2EO1QR6VWuGPWpwN2B7VUuAS3Oa0IKMufmaoovufjU90oSHPqajgUGIc9zUMpE8Jx2rZ084Qt/EeOax41P1re0+LdBuA5FUiZDroH7M2Pujj2FYNwoN2uDnEa10UqFrVmztXPJJ71zaMJrmSXnax4z6dqmo9Bw3IZ+JEHQZ5qSP5unWoZQWlyatQbc/SsHsbIuwozQ4aRiSeeegqfYpIQAbfSoY3PYVKoklJWFSzD0HA+prNlDYT5QBJ9jWPfWf2W6YpzE43pjt6itM+XEN91cqmOqAEVHd31vPpjGKIqwLLGxOMZwCcd8g8fQ1UW7i6GLQD8n40AfpWlZKDpknADSNLGGA5I2AkHtjgfStCSlH2pJzxtzjP6URH5Afao5DlqBHrGieINBt9JSC31CMGGLAjkUoWIHuK3tOiNppUKNkSMPMf13Nyf8K8a8N6aNW8S2NowHl7/MlP+wvJ/wAPxr2qeUEnDd+1ZyVmVHUztZ1A21qka/665kEKDPr1P4DNdBaRJYWuwRGOOFTlTnsOoJ6ivPLu5jvPEwkllK21ihDMOxPLN+gAq/qvj7Qrjwve2+mvdx3hi8uFZkbknjIbJHTJpoGXfh/eyXep6zcyNte4ZJSO3cfyxXcN0615b8K7yZ9S1JZn3KtumMgZ+8a9Ie5+Y44+tKQFlMZHrXjPxGbPja7yu7EMS8+u3NevwzAt/rFA7nIFeNfEB1bxvfMpVgI4+VOR9wdxTjuDOUuW+6mSdo/WrdgUW13F4ASxJDrk1mO25mY9zW/ZIYdNiDCUfKXP7sY5561bERWcG15CCDvY4K9MVctYy9xs685NJbLiIyH72eKsWWxPNuX+4qlm9gKBE093v1GOwjB2RqHmb1J6L/U1Tn/4+ZEXoTTNP3t5t2/+smbcamhUveHPrQM0IdPC2QdvvMeM+lXdMiMMsqMRkAd+mRn+tSTbY7JpGIVIULN9MUzS1byQzk7nO4k9cmkBek7isWQC3luJSPlVSx/AZ/pWvduYFRwhZScHHasjUnWe2ZdrYndISFODhmAPP0zQhHI+YSuSeT1pvmkd69Si8A6BFJtaK5m5/jmx/ICvNNZRLTXtRtbSQ/Zobho48DoAenvjpTTuOxAZm9zUttp9/qEhS0s57h8ZKxoWOPWqYZs5PP413XgvUILbU7dLYrG8zCOXz3CgqeuO5NDA46/0m/064EF9ayW0xUOEkGCVPQ/pUB7Z7V6V8TbIZ02+2/37dj/48P8A2avNmHJ+vSmmJiPz+VNTO8fWnEnHWmjIcfWqJLSMVOeR9K0LbU2hlVmAHqc1m0hOaQzsIryK7j3W7b5F+/H/ABAeuPSqkkwhd0VmBY5246Vz8VzJA6uhIZTwfStmPUra9A+1qRIB/rF6j/GkA1lhYq9xGh3dCwxn8a3PCWlWWqeJI7FzJFBIjO6xtgnaM4BPrWXIkiWzOLhZ7cdkTOB7jt9a6H4dQxzeKredW5jgkfaBwF24/mRSY7anrqhVVVVQqqAqqOgA4ApabnilzUFjs8UZ5puaXNADs81xHxGmATSos9GllP4KK7btXnHxLmxfWy5/1dlI3/fRx/SmgPLYyU+ZGKk+hq1HqEyY3oHHqODVNelGe2KLl8qe50NtrQbahkVsfwTDkfRuv5Gugs/EMkYCvPIq4xtmzIn4H7w/WvPs56ipYp5oD+6lYD+6eR+VF09xcltUeq22qwOjOySjAOJbVw4U+vqPxFcxq3iOPTtWYf2b59ouxln3lGLYyfmAIIz61gW+sNG6tJGyMOkkLH/9dbtprYusBzDdKcbtw2v+JHP5g0KMRNzR2RIyMHPA/lWv4dbF3OvrHn8jWMe30Fanh98aky+sR/pXNDdGktjp6dTKUV0GQ6sjWl3Wz/StaszVeYHHtQ9gW55FfcXMg9GNZ7uBVzV32X0o96xppgvLHGelCehbi2Wd2afFIv2C6XcPvKQM1nbppBuAAjz9c1ZW8mJxGIVx6IKOdD9k2QtjtULU59wdix3MTkmoyeKpSuS6bRraS+LAD0Zv51JeD5VcjPbFVNMYeQ/s5q1KS0TY7c0MmxlTbtx5wPQdKqsCBkirsvIPHWooNguofMRXTeAysOCDTTFYqdaSuwGm2e4gWkPH+xSvYWgHFrD/AN8CquKxz9rk2qktkDpTJuSMdT61fvESKd0RFRRjCqMAVRkORU9Rle7wJEBOCEAILZx+PpVfcP7wrr9Jt4X0qN5IImYk8sgJxn3rQWzt/wDn3h/79j/CqEefEg5wRUZrrPE8ccenJ5cUakyjlVA7H0rkqQgpKKOgpgFJRmk7dKLgFA56Cirem/8AHww9UpXCwyKLad5HbjNQnqfetaVGaF1QZJHA9ayD1waSY2FS4Lwx7RkqCp/Mn+tRAZ4681eSIhducfhTEUmVl6jFNycVbaMEMCOgyKrOu1iPSgBo+8PXNW7Js3BXGcniq0X3xxmpbMsL1COuTVLcTN8wuwGOCaoXGfNKHqP1rTguY3C7kO85yM4GKz7n97OSq4HatTMo3ylY4xnqc0yD/VoMcHJz+NO1E/OoPJPJqWIEWyD/AGah7lLYkA2oCuMnrW3px/0ZmAzgc4rEji3xZVl3+hrd0hLj7NIqhVJPBxn8qpElfVHZNH2ZI3ybR/M1lWMCylk8wKcVqa8jw2dpHKzGTJLZ9TXOScnOKyqas0hoi08ce/ar7jnnFSRLFGcuWH0qtDxgmpZTkcDJqOUu5bF/YxHu7D1J/lVe51qdxtgd1A7/AOf51lH7x9c04YOO3Azn1pciC5HI7OzSSMWY8lmOSav3Q8q2EHUpHHnjucs309Pwplta/arqKBVzvbn6dT+lSX8TrqV0s8bRyrKwZG6rg4x+FUIqD7taFnu+wWeX2hr51HPQFACcH1zj8Kp+WOzH86uGNhosJDn5btiCD907Rj6Hv70CKMYwgHHHFRycGp9r7ixcljySeppk6LGu7duPU5HAoA7X4Z2WZ9Q1Fx91RBGfry39K7HVrpbWzklY42qapeDrL+z/AArbKy7Zp8zuMYxu6fpisvxpfG3sfL4DSsEXPv1/SsnqzRaI4vVb+fyzbDasMp3uy9ZDnufT2rMjYd2/OlvSftj5YPjGCDkdKhrRKyIbLcNxLDIGhllRmwD5bkFhnpx1qTU7p3lhZZXwVJ+V3Gefeq9oha5T0ByT6VJfwPGYpG+7JuKjdnH68UdQuMWaMph95+rU1pFEbBRjI7VCKU8DNNJIBoG5lU9CcVuOynCJs5IA2s3T8ayLVS13CoGSXGAO5rbeKWO6RJVdSBuw5P8AUmkwLYGwKuOtQaqxWyjtkBBuJArY/u9cfjVmABiSTwP5VCxe5u4VlQBVlLRkHgr/AI0AXIYNke3HbFMs0zeuAe9XgMAGqVrva+YIPmJ4AoAfrUkrJa6epGLmQFuediHJ/DOBW1ajCrwa5e0kmvvEd1cuRstx5CgdgP8A6+TXT2xOAQQaALM3zREHkEc1zmokxXenw85a4D/gOK6R2kKbdiZrlNVldtci3ooWED5h2wCx/nQB6lcTi1imuWOFhRpCfYDNeJX9jLBpul6lLnOpJLM318w/0Ir07xleG28F3jg4kuIkhT3L4/pmsPx3pn2PwnoaAY+xkQt/wJOf1WlEbOAHpW74elaO/hPyFQwJBUc8+tYQrT0pttyp9DVPYR6142tDfeFbsqu54CtwoHsef0Jrx2S3OSQete7qFudO2vyktvhvoU5rxYR5jX6UoAzMaNwOQKaq/MAfXp61fnQKvFUxw4JrQk3vE3he88PSxTbGk0+5RHhnAyAWUHY3oRz9RXP85+te0+OofM+G8g7wpbSfkVH9a8igUHt0qdx7FUH3p68DjvWslojoQUByOeKI9HjKsU8x2BAClvU4H86BlK2FxJcRxWyu07ttRI87mPtjmvdfDHhhPD1u0k05utQmRVmmxgKo5CL3wD3PJq7pmg6Xoqp9h062t5xGFeVIxvJxz83XrWlUNjF5ozSc0UhjqSkoJoAWvLPiPLu1m7Gf9XaRR/mc/wBa9Rrx/wAeTb9a1TJ/5bRxfkooGtzi+lGPpSkYNFI0Q00Z/wD1U6koGJQAC4boQeCOtFHegD18kkj6D+VaGhMBqyc9VYfpWYSMgdeBV/SH/wCJvb57kj9DXPHcT2OvpaZmnV0mQpNYWtahBDG67jI44KxjcR+VX9R1S10q3E905VSflAHLV5LcXckt9MySOI2YuvPOCTWNabirROzCUFUd5bGv9g06ZnmurbUDK/J2BF2/TORVxPAeh3ZjntXuY1PMj38i7cey5yT+lc097cjGJ369c0kd7c+aoMz88HmuXnmtWei8PH7Lsbmr6X4dt0MEMlzPIBjKMFUfpz+lcJeQrb38kcSt5YwVDHJH410pJ5zULRGVikUIeUjrjkD+lKFZ3NJ4eKhvr3OZk5aoyOM44q9NFHHIfN+8CcjPocVRu5d0J2jaB0ruieRU6lnTGIWUDn5q0VbHasjRzxKOeorWUYPP4VqczKMy4cqfWqjcHj8K1Lm3eWUMmDkAYz3pjaRMOZCFGegOTRewrG3bz+fbxygffUE1IT3NRwokcaonCqMAU9iCKYGJqf8Ax+E9Nyg1nSVt3thJdzhoSpO3GCcVSl0q6j5kCqP97NK+omjX0hv+JXD0xg/zrQEh7CqNpGlvbLCjZC9Se5q2GUDqPzqhGJ4rY/YYF9Zc/pXJGur8U4NlbkHOJf8A2WuUNAhCaM0Vcks0TR4bobvMZvmGeMZIFAFGiilGC6gn5c8n2oAKs2B/0te2VIpZYYtoaI/KT3OabAw/tDcDwWOMUrjtY1eexx6H0rLexuE/h357g9a0g6+tOJB70IbRThtvLVWZcSdz1qbDKM5H5VYUB+ewpsgxxVIllYgc5oMSFcsqk49KSRgp571YUDHSmIosg3AAY+lRWKsbtWA6Z57VekUAE46CodKjZ1bJ+UtgD3xzRYDRj++wXaGB+8xwB/U1AzM0hLPkfTGat+THbwsTBu54bdyPzqpuXaWGcnqD61qjMyrxt9wwGOAAKvrjAAPAGPy4rJYksxPXOa0UkGwcYyM1lfU0toSJ93ABHOK0LK5EcSJKgDRvuSTJwR3Vhn9RyKz0bDjHfnFa2mkNKy7Mqy84k24+uRVrUmRHrcjziGUptXkfLyoz7984781zznqa7DWLW2i06SaGFY2C4+XPOSOvY1xsnPSomtRx2LKKQiH1UGp0YKykgHB6Gk2FdoP91cflTZflUsewzQkMzpDulc+rE/rQtNOaVagZZgmkglWWJ2SRDkMp5FPWWTzWl8x/MYks+7kk9cmoFNPBoAmMrum1mJGc81di1a6h0abS4xELeZsu2z5yMg4z6ZAP4VncU4UALSxbHuooJphDbTuiTO3QIGySabUc/KD60DR6rL4x8PWqfLqMTqowqRKWOB9BXnGvazJrmptckFIVG2GP+6vqfc1jOduT6VvpoCsqH7UfmUH7n/16iyjqVqzBf79JU1zH5N3NCDuEblQcdcVF3qyR6USdM96t6ZZG/mkjEgjKpuyVznnFSappjafDE7TLJvcrgLjGBmldXsO2hmg0MOKMUrdAKokI/vqR1BzWtahiF65Pqai0/SZ723M6OiJuwN+ecdau2acj2HFS2hk91OLSzZwoJYhApPXPX9M0W7rPd+YissaLtQN1561T1N/MuoIB/Au8/U9P5VasflOMUAbQ+5gkisW5mNul1IpwyoxGOvStZ2wuD34rI1ZBHp08jEc4Qe+TQgF8ORhLNuOrfyFdHC+wg1gaKu2xQ54Yk9K3UUsOB2oYGiJN6gg//WrhruT7RfyCNPnuLoxK3qCwH+FdK8zWsE0zE4jUscewrntItTcXNoZNQWzVZd/2l1z5RxnOO/I4poDstZxrvjDT9DhJe101/tF6w6BlAwv1H82q/wCObZ7vwffEKWaIpPj02sMn8iaNEPhnQ7RobbW7V5JDummlc75D6nitb+1tDkRkfV9PaNgVdWlGGBHI/Ks7lWPCgau6ecTjFO1rTodK1ee0trqK6tgd0M0T7gyHoM+o6H6VHYc3SAdzitOhJ7rp6ibS7ZDwrwBDj3GK8a2mEtCWDeWxTcOhwcV6j4V1O0fR4lub60geKZ4ws06odoPBwT05/SvLJmLzzfOrAyPh1GAw3HkfWlDcGRTEEY70ukWT6jrVnZxqzGaZVIUZOM8/pUUigDOT+ddH8OvKHjK3kmnSHCOFLMFBO08EnjFaPYk9N8Zwed4L1qNFzttyygeikH+QrxK1IA9utfQ+LSaNopbm0eKRSjgzoQVIwR19K+fXtDY6lc2UhVmtpWiO1gQcHHBHUVESpI2IY28vcozkVZ0+UW2rWpdflMqgj/gQ/rVO1fGPLJx3Wrdqqz6zYLI+yM3CbiB0GRTA9vk/1jd+TRT3XdIx8yI8n/lov+NIE/20/wC+xWZQ2ipBET0Kn/gQpfIf0H5igCKkzU32aX+7+tIbWb+4aAIRyfxrxHxbMJdQvXzkSX0hH4cV7qtrOGDeW2BznFfPety+ZIhJyXkkk/NqRUdzKoopO9I0Fo60lLQNCcg0oxkUv4UAc/jSuM9Vz834CrunPt1W1P8A00Aqg3DD6CrFo229t27iRf51zrcTR3ANLSdz7UV1XMDkvH3/ACDbY+jNXnoY5Ru23Br0Xx4N2jxn0f8ApXnETZhU1z1tz08E/dsPc5Xr3oU/vF+tR9Fb6mjPzA+9YPY70dRZaTb3FklzPdFAwLMowNqg4/yf51XvNUt4YBDp9qqjHLNzhv5t261QZ2dFVmJVRhR6c5/nTFia4dYo5FjaQgB2OABnnn6ZqYyWiRNSLScpO9uhzd/v+0Mzn5mJJ+v9KqhRIkmc8ISMetbfiaC2g1SZbbgbgzjGApI6D2xisWMoCwYZyMAetd8dDyJS5o8waaX84qhIypPHqBT01S8RCDKreoeNT/SpIXS1YOgAfGB61EYon6rj2B4rVM5ncY2p3JUgLD9RHj+tdVaXQvNKE23dIkQLAcZPtXOx2cMjqgjyzEADPeuhNp5ULwbUWKMFVAYDOAMHP1zUyY4pmXqd3t0+Ka0RUlEu2YnkgEccenB5rIOqXhXaZF5/2a6CbT1lLRSDAjjLtkYz6CqR0+36+WKXMDiyXw3cSXF/mWYHYCNgTHB75/CulaGzu7aYzzSIpUiJkxhz/gDiuetLRI8mIBcsN3uK7qGyt7qwSTy12qNoLLnZ3wO+ec4HrUuWpSjoeV3Ut9aXUttLKweNtp4AqH7bd9p3rrtX0uHz2eaLLj+Jx1HYZ71RXS7Y/wDLJAfpV86JcWc5LczzLiWUuvbNV66m50eI2cxjiUMEJXA5yOa5XqM1UZJkyTQVIZJDCELtsA4XPFRE8Eite4sRFbAYHmOAqDuxptiSMegVI8EyNhopAfdTUbKyYDKQT2Ip3Aer8bGPyikVsMCD+VR05eoNICfe394/nS+Y+c72/OmgGnbaAL+nOWWZSxJGG61ZcZrP087b4DtIpX8eorSbpVx2Je5m3fEqc9qvCqF/xLGfar4yAfrTW4nsV7kkQScZ44qPTn8u1BGc7yTgfSnXhxD9TSacx+zt/vkj9Ka3F0L9xc+bHgKw45B71XxmEbgAwPQU5icFjz60wuBBI5H3VJGa0JMXGatK/HFV9vyjNGcH29a5zU0rdd8kZGPu85q/GJYbtWRDxyGVutZdo3zJjsTmtff82MH1zW0FoRIva1eNNpcoMbcx7nOc7elcgV2sGVs45Brprpi2m3RVSCkJJP5c1y0jfuyAMDFTU3HDY2WAZ/fA/kKq3ny27c9eKukEyFcY2gA+/FVLlxG8bNGrhW3FGPBqXohrcychuhBp4X5SSMV3ulael3okF1LaG7lmjaRd+NsIGcE4AHOMYrntdtIV23MEYiVgD5QBx+vf1FYqabsauDSuYy+lPFIEkC7vLk2+uw4/Om7lJ61ZBIGFPBGKhzzTlbFAEtNZdzAetSJg9qjzmX6UgKZGZGHvXWWs6m2iK9NoA/CuWaPBIJ5BOSOc1oQ3HlwrHHjao6GlJXKjoU7z/j/uP+urdfrUIFSTkvcSO3Vjk00Dtgk+1UiTW8PFVupz/FsGDntn0qx4jYNZ2/XiX+hrItLr7FcB+cEbZQVyfw9Ku6rcJc2MTKwOHBH5VDXvXLuuWxk0h5pRVtLVZLVXOQxzgiruRY6DTI2/sCJY/vPGxGfUk1DAhWMAjB7irFjcwxWUEJwCiAEe9XBdwf3hz3xWXNZmlrow9SgMOoWrMMGSAg/UH/A1Naf62l1uaKS4smQkuhYMfY//AF6jgOJAatO6JaszSkb5QQaw9YvGuJEtQAI4fnPqzEf0H8zWu7DKHPHeuVaYzSyTtwXYtgdh2FUhHS6blLSEYx8vSt+AZTg1h22Vhj4/gFbVucxqRSBGVrU+zTZU7yOE/DOT/Ks6wmhSNPPH7t5AmQOQTnFP8RSHzIIfdnI/If41JpNspmsnlwIkm3EkZDNjCr9ST+hPan9kXU1f7BmBI+0Jx/sGj+wJ/wDn5j/75NdCA3X+dPA56Vy87OiyPNdfgay1UW7yK7JGpO0cc84qGze3WYOTKpHIUAEGtjxtZGPVre6GCbiPZsHLZXvj0wR+VVdE0S5uLuGWby4YQ4J80MSwB5G1VJ6V0Rd4mLWpqWWnPqVkbmB4wqblKuDkkck/rWGjbowRXpfkw28F2ts0JtR5jQrGHDIu3owcA5znmvLoG/dL9KKbbbFNWSFmOOhrQ0C1a9vWhiwZDGch+mKzJTkV0fgRN+vSEj5RAx/lVzdosmPxI0h4au8/6u3/AD/+tXO6vZz6dq7RzqqsyK6FTwR04/KvVQoPFeceNXkPid0dsqkMflj+6CMn9c1hSk3I2qKyKMMx3D948fuOR+VX4r2UAp5llIc8eYdjD161jpPkAMu7371s2BjkTZKC8TD5gwziumxhc2V0C4kxJHHatG3KlXBBFP8A+EcvcD9xB+Dit/w7aR2uhW0MZBUbjn1yxrUCDNcUpNOx0pXVzjP+EdvP+feH8HFL/YF6P+XeP8HFdp5Y7Uuz1xS5mOxxJ0LUBn/R0x6eYKP7B1ADiFfp5orthHSeWMcClzMdjhZdF1FI2d4sKgyT5vbv3rm9XP8ApECdhED+ZNepasAmkXjnr5Rx+PFeV6uc6iw/uoq/pWkHdE9SlR3pKXvVjAdKXtQBRQNC05eWH1ptKM5FSM9SJ+b3wKcjFZo2HZ1/nURJ3Z9hS5wM+hzWAj0DILgFgoY4yaVpIcmFWUzKctg8jPQGq8xza7gem1qr20i3EyyQW3lxjJlmLZ81vaulMwMnxqN2jH2NeYRMBHj/AGsV6n40aC20Jnu5lh3D92h+/J9F6/j0rx+3u/PEmF2hXGBWVVXR3YOVpWNA8buetM3ZANN35p5jUWwl86MsTjyud31rmPSudvovh6Ka2hvLkiUSKHVCPkA9+7H26fWsXxFCia1fQspEbHGFAGAVHQdK3bDxBZaV4Ws5LqUArGRsB+Y8nr6CuYun1DxJevdbPsVvLj5tvzuMYG0HoPc8+1aOC5VynGqsueTqbbHP6tdNPOyZMsx5I6npgZNU4raUqCYzu9SeK7S30S2tkEcUahepPUk+pPep/wCzohyMflW0ZWRxz956aI4j7JKT93NH2aT+7Xb/ANnR57Cnf2fBjpz9KftCOQ5/w1YSXGpkltrRJuUjrn1/nXTvpEcWcsAScnPc1Qm0lyyyWt0LeQDBym4H/wCvTF0/UpAFutY8yIfwrCePzNJyTGlYwdYBtr8JCD5ZH4ZBqmDcSj5Vb8BXZDS7bcGYF2AABb0qcW1ug+VVo5hcpyVquoWyk/ZjKmckd639G1dwu9ImeFThkIyY2rR2xgYAHAqncaZZXRLMskch6yQyFGP1x1o5gSsaNx4h0hI2F8gVMfxJyfzrir6/imvpJNKVjatggAHAbuBnrWonhXSxL5kpnnP/AE0l6/1rZhhtYIxHFBEiKMBVXgUcyBnKQX93u/493cDrhTzXM3URgupIijIVY/Kw5Feq+eg+6BxXOa3pVndal9qdW3Sr8+1sAkcfyxVRnYTg5bHDHGOeneuj8Q+VBe22JD5ibcqRxjPXPrVifTtKs41kEaI4IYGRyTx7GrmvXkf9jTyAI/mACMkA9T2/Cqc77C5HHcxdSuvsyqAAWY4GT2rMgga/mYs6jaOmeT9BUFxPJcytLI2WPt0psEnlTxy7QxRs4q1GyJcuZmg1gsY6D8ajMOD3xWqzxzRiSMhkboRVZo+elTcLFPyx6UBD2FXViHpV2GBDj5frTuHKZESskiuFOVORxWrKvJ9O1aMVtHgZUcU2axLzbQ+FYZHHNVGoluJwb2MSXT5r18xlQkQLPk8/gKlCnb7Vs6cLaCe6hlKsSoG3q7DByAByawH1CxWEiNZHI4Awfy5pqorsXs2Vr85dIhkseijqTVqKykskSOXhydzAdvaum0ew08qL2yjlnaXg3E2Bt9VA7Y9h+NZWumJdVaNJFBVF3D0b0/LFOnPmnYmcLRuUyCxIz14qKWBpY2QDOR/n+VSIQwJDrxjOTWro9k1xPcPg+WgAGfft+lbTfLFsziruxy6KiFg/VTjBFMlMPICtn1Brtrrw9b3vzSxsGAwHU7TVZPCVmjAlJZMdnfj9K5faxOjkZzFoNoVnyFJBzitVMiYo5ww4wa1tQ0mKHTp5XUqETOR29PwrHgXfBFv/AHny8MGAZfbPcVvRmpLQxqKzLKqz2d4hHBhYA+tYH2NyM4966GOcxYyFIPBwQRirmoRRafapOVU+YwVARwc//WpVm00VSV7mf5YliaVY2GSfT/61c/eSBrhxnhePyrrLFbe8s7xJLyO1FumU3jmVs9AKuaZoltqps2S3jRbplBLKMrk4NYSqO2pp7NdDc8N6cf8AhHtIW5lEcAgWUwg/NKx+6fXavJx64rnfHFm8KLOBiOUk7cY2kN0x24xXq6y2thtgMIjkgTYuVwFToMN6Vw3jme31XTriGJXE24ShiuVwuehH5fjWSepr0MfwtsJNqXIL8pxww9Kv6x4beSz2ReW+QQXMeCT35/QfSqPhC0/s7UYWvLhlt7hPKbBwIs/dbPYg4rt765eytz5se4KP9cp+XHrz0+hptu90Ctax4XdRSWl3LbyAhomKkEYNR7jjtWz4jjgudfurmK7TbcMJMMDlSRgj9KzrmxNtBG5lVy5x8o4xWqdzFxaIo5nQ8YOfWpASEZ+4FRovfFSuhMWBySaskrZLZY9ScmlGRyDU62z9/wBKRoJB2NTcdiEncxJ6mjpzn8aGUq+G9KDjbimhE6QwSR+Y8sqkn5gse4Z9qluLEQ6dHP5pAd/lR+CR61WjmaIMFwQR0PrTrqXzlh+Y/KuApHQUAQAEnA6ngVtXO2FI4sgsqgcegrNstgvoC4JXfkgfpV6S3MkrOc8nJFJvUpFd5MnIP5Um/H8X61N9jJ4GRSHT3PQk0tB2It7NGSTuAYEH05rRhG5uazns5oFaQ8Ioyxz2rRhOH5OM0xMku5hb2kspJyq/L9e361zaISEjzkkgVra2xUQwg8Nl2/Dp/WqFmm+8hXHVxVIk6hFYKPyrStpAiYJrOQny/Qg1ejZQvIxx3qRmBq7ifWH9ECqPr1P866/w0dKsIVnuYVku9jKjMf8AVggjgdj71xaZub1pOpdyf14rozpk24nIHanUdo2HBXZ0KTQ7QPOjPHY1MGX+8v51yr6Zc44Cn8ao3FjqAT5IHP0Oa5uW/U2bsXfGhVbnT5Bh3SOQjHbOMfrXS+AHT7Szs2wnADrnIJ7GvL7g3EM+JQ6yY5D5rsvBOswWVwsk8QZWIDnPKkdDWqVlYzbuz07XbaWTQVZzMy2iFd0u4tsII3EnryBzXz7HxGv0r6PvdRsrrwnrElrIrYsZjnJ67D6183RkeWAR2rWC6mchzc12nw9gG+/uSOdqxrx75/pXFngV3/gDH2G+4Pyug/Q0qvwMKfxHXhfavOfHibfEynj5raMn82FekA/SvPfiBDt1y0lx/rbbHX+6x/xrCj8ZtV+E5VOvNbGnuUZeDjNZCghiD2rT07LTqmcAnmu45T1TRYimjWgI6x7vzJNXwnYjilRBGiog+VFAX6AU4elebJ3bZ2LRDQvt+tLtHpTutLSKGhMHOBSbcnp9afjHQUY9RQKxkeIONEuP9oqv5kV5VfkPqE5/2yB+FepeJTjTI04+aZentk15TMd08jHu5P61pDYVtSLaaAKfijA9Ku4DMUuOaUj0oouNCEUo60Uq9fxpDOv/AOEos0jjEizu+wb2VBjOOeprZguEubZZ4s+W65UlcEj6VhWHh2FWWW7LSkcqhG1fxHX8K388Y/DArB26EQ5up31vD9psk3gGMxqXLH5QMdz6Vgaz40trNTBo4W5uB8puXX90n+4v8X16VzGsa3f30a2ckoS0hARYI+FbHdv7xqjDaFzmXgdlzzWjmCh3K9+L3VnllkeS4nk+9JIcn/8AV7CsqHw7qMOdhiG7k7q66NURdg2gDoBUn6ip59LFxvF3Rya6Fq5I/e249jmnf2Bq5b/j4tR7YNdTkDqaNwzknFTdGntKncyrLRFhdJruQXNwn3cj5E/3V9fc1sD5RyDmmbqTzB9aLohtt3ZLu46UhY+lRGTHsD601pgOM0XQiQtx0prS46VWaUf3gaiaYH+LpVKwFrzvao2m5qqbjnOfyqIzZHU8e1PQRbNwe1NM56E5qkZDnHOfpUbStngH8qNA1Lxnx3pPtGf4qzC8nUBvyNRNLMD9x/yNPQWprG5GfvfjQ1zjufSsRp5M/dcf8BNMM0p/hf8AI09A1No3XGMiqVxdgSyPLIBDHGD9CSf/AK1Ug8rY+V/yNYN9cPJcyYY+XxwDwcd/501G4uawxrl2eRlLDeScnrg06e6luIYIjnbAgUDtn1/Kq39algfyX3kZU8Eelb2sZXIMelGMdzWtLaeYuRwccGqTWc6nmMn3U0JisJa3cls2M5jY8qe3uK1lcNyKyhaynjy9v1q9GrIoBycCplYqJcQjIyKspKtZ2TjgUu8g9TUl3NlLjArM1+/YxrbqzKzANlTjjJz/ACFQ+aw71nX0jPOpJzhcYojHUUpaEMN1JaTtLbtscxtGWxk4YYNRZ+Ur69aQ+tIo561rYzuzv/Bt+t5aGB9izWyLGVAxvQE4Y+pHT/8AXWTrkb2+r3hulG52Dhk5+U/dPtx2rB0++m0y/jvIRlk4K/3lPUV1MmoaPrGtRwXctxbRSFALuMBl3dt69doJ5Oe3SlD3Z3CXvRsZMUlukYkMjDPzbiuAPxIrsvCNpemzuHurYRQSlZIGJ+ZwRyfcYAxWhfeDYNM0GZbrUGmitoiCqRbSwz0yScZq5DewqFiQKqoAqqOigcACivVvHlQUoWd2TfZh/d/Sk+xnnCip4rlJOVxn+VTiRcYH45FcZ0GZPbxeQ8cihkdShHrmvN5If7MuJbYoPkb5XECliMZH4V6Jq9yLaBZm/wBSshD98Z6H+dZ0lnZahqcSXtnJHIIfMjZW2llBx26gZ/WuijLlZnUhzI5Gea4ltstCAIhlx1JJ47AY5yK6TxRb215oZZJFDQMrqg7AcEfgD+lO13WtN8KXqWWgWduNTZVea9uszGDPKgA8bu+ccZFcLd3s13LNcecRcTOWlVV2qzE8so7ZPatKj57EQXLuaVtF5lqmFzuHpXV+H7iI6ctrKVSWEnbk4JUnII9wT/KuXtAYUjSXKO6hlz0YHuK0rvSLpbS4MlvKsqRhwWGNoJxn8axkr6G62NPXY/EF5EIbfWIpbcciGRAh/NeD+QrFh0zWzG1tc3qR2zcOqsDx3A/yKztl/F0eUY96d9tvox8zscetKzJudcdgUKoG0AAA+lZOrWVvJZu8lxPFHGNxH2hhGAOvHI/IVljVpl5cmsnWb6e7lWNtyQLggHgOfX39qFF3E2jMZssTk4J4z1rS0yGe/VbNI8wCRpd+3kNsxgH06E/nWcsbSEogLNjJwM4Hc/Stma6jOm+TCoRUXEYHOQeDn+dbMzRYg8JanPb+bbtbS4yGAl2n9ahh0+7tbmSK6hMe1ejEHn2xVCCW4s2Wa3nkjcchkOCP8a6AXk+rIbl41Vs7cL3x3qG5Lc0Si1puNg2K/KjH0rSXT7adeVUEjqBWLN9ot8loyR6ipLPWBEwVwQtS7vYehmeILb7Jq/kgYAiUqQeoOazQpOcAnAyeO1aXiC6W71fejbkWJVB/M/1qLSGK6vaYJBL4OPcVqvhuYvczyQRncPrmppg32K2c9AXQZ9OD/U11N5o9vd5YRrG55DooH51zV/FPBP5M5JKdPTHqKFJMbjYhgk8qeKTsrAn6d66w2y9jkdQfWuRX610enw3ctnHNG7FSMA/TipqDgXhbIOxNPWBV7DNUZlv0BOTx7VmSaneW5Y+ZgjoCKhJvYtuxd8QzRw2K2q4Ms5BI7hR3/E1TtpTJCrH7w4NZbM80rSyOXkc5Zm71esbea6fbbqzNGM4XGTn68VolZEPVly706fUrmTyMFoIkwueuRVTS7ZxqapIjIyKzYYY6Cup0uyngaWWfYskmAVU5PHqa0ZLZZVHmRo/+8Kl1BqFzD2nbgilmYrayEtsGzG49BWm9lGHwN0R9jxXN+IrySGV9OVVaJkVjKRgnPOMfhVRkm9BOLRMiLpa2c7SiSOWbYzKAVQev5mut5BIbkiuPtoY7rw+WeKEyxtnzAzK4Xpgjp3/Su5jg82GORejoGHpyKis7lUyFRmnYGeRzUvlMODigIcjnqawNStdWFtfReVcxCRccZ6j6HtWFJ4XurCUyadKssZ5MUpww+hrqQSue4p6vx3BNUpNCcUzkNYTW7jSBbyWdwlvCxklCurKwA6nBycVy6sM9N3pgV33iyZF0JrUFhNcOoRFPJAOTn2rg3hKE71OB3B5FdVFtx1OepoxI4nkkwFbJ5yRXonge1kttOuWkAxLKpUjvgc152jujgRSNk9ME16zpUT2+k2UEgG9Il3Y556nn60V2lGwUleVzUGPoa5H4hW27T7C7AOY5miYj0YZH6rXVK2TwOtcb4k8VaRf6PfadEZ3nyBGxiwhZW6g56cGuelfmTRtUty6nIwFZMqy7mUZ46mtPT0WW5VYxgD061jRSJGyyB/nXnjpW5Z6jpwGMvExOclc8/wCFegrM5Gz1mBt9rC3PzIpP5VL+VU9KnE2k2sgIYGMDcO+OKuDBFeZLRs7VsLR/npQBx0p1IYcHmkI96X8qbIHaMiOQRydVcoGH4g9RQBz3imQpbW4/2mb8hXl2SeT1Nei+L7uSWFUmtIreWGJtxifKSZ6MAeR9DXnmPlFax0RK3EHSlx7U3vTs+lMobRz1FO+tJ0oAbmlHUU7603GDxQB6Ou4AbyC2BkgYFOHApGPP4CkLVzgRLqqWM8ipZxM5PzSNyx/wqUeJZen2SHFctrF9PBqskcYTbtU8j2qmuq3GOfL/AO+a4p4Oc5OX6m8asErM7ceJZv8An1h/Oj/hJp/+faIfia4oapc/9M/++aDqt1n/AJZ/981H1CX9Mr20Dtv+Eluf+feL8zSf8JJc/wDPvF+Zriv7VuvWP/vij+1br+9H/wB8UvqEv6Y/bQOz/wCEiuM8wRD6E0n/AAkFx/zwi59zXGDVbrb1j/75oGrXQ7x/980fUZi9tA7P+3pyf9TH+Zpp1qY/8so6486rdnvH/wB8Un9rXmfvR/8AfFH1CoHtoHXHV5j/AMs0ph1KU/wIK5P+1rz+/H/3xS/2re93jH/bMU/qVRB7aB1JvpM9BSfbJCOQK5f+1bwf8tE/79ik/ta9/wCeif8AfsU/qdUPbQOo+0vjotN+0PjoK5n+1L3/AJ7L/wB+xR/al4R/rR/3wKr6nV7h7aB03nt6D86BM2DxXMf2ne/89v8AxwUHU73/AJ7/APji/wCFL6nV7h7eB0zS8cqD9aqySAtwoyewrnn1S8283B/75H+Fb+hWly8QvLxydw/cxlQMD+8fr2pToypLmkxxqRk7JC3VlLJaSIVIDoRkHpXDSwsrlXxxxkV3+qXYQG2jPzH/AFh9PasCeySVSQMV24JyUbvqc+ISb0OaKlTg0netKTS7pSQoWQexwaiGn3YbH2Zg3uRiu/mRyWZJpsxVhA4O1uUz2PpWpsBqvZ6XPvWSXbkcgL2rVW2J5IqJPXQ0inbUpiEEUeR2rQW2w33aebbH8OKm5VjMNtnpTGtDtzitYQYOO1NaPaKLhYxHtnAyOlZd0B5ucHdxXWbM9OPUVXuNOhuRhlIYfxA4pqVmTKPY5ZFVvvHA+lQsh3HaDgV0LaDB/wA9ZOPU1lzeTBIy2xzg8v7+1aKSexDi0VHV0cq6FWUcqRg1K8ZSaSHO4qSuV6H6U0Jlskk85Oec1YXaq/KAWI4IJHlnPX602xI6HV/G2q6pokelTxRRlFVJplJDyhcYBB6dBn1q9ZXpuoRMhO1uvse4rl47eW5csqSTSHqwHH+FdDo1nJZRSfaGH7wghAc4/wDr1nOxcL3NmO8KLirkWpMAMHPFUURDyRmpFhRv4T9ax0NS9cPbX8PlXIkXPR4nKMv4/wCNeeajqTW+tCbTLy5K25KRTyMCzep9MH0Nds9qrwsplI3KVOe2eOtcZqHh26sVLKyyxDoRwcVpTsmRO5kytLLO00zl5ZSXZ2OSxPc0uWU7o22tjB9CO4NIVaMncpAPUetNVs8HrWxmd1pMll4gtHkWGS1nt3AkSJ/lBP8AEuc4zj6irps2jG37RPLk5/eyFua4C0vLjT7lbm1kKSjg+jD0I7ivQrO7XULCG6j4Eq5K/wB09CPzrCcbO5rB3RX8hl9Kia1Q8FBgj0rQYDBP6GoinFRcozJNKgcYK9aW3t72xUR294hg/wCeVxCJF+n0rSKAEcHBppj4z6dKfMxWKNzG0tvLAYYI0k++lrCIg/17ke2a5CWMrIyAYwcV3Ekb+W5iQtJtO0HuaxILjTPLFtrGk3KSKMfarbIfPqV6H8quLIlHsYDNsUvtB2c4PQ13jabHaCO3hztjjTLf32KhmP4kmqVr4c0OadJhqtzd2h5aBbRo3Yf3S54A9SPwrclYSyu+wKGOQi9FHYD2AonIcIszGtQy4wDnqMVi6poo8priAYZRllHcV1PlgnpyKY8IIIIz/WoUrFuNzzB+ZGqzp0ixalayE4Cyrk/jitTWPDdzaytcWsby2zHkKMsn4envVfTNMe+vYI4bZxtYNI7ZwADkn2rfmTRjZp2OzESg4I/DNUdU0OHUogpYxzIPkfGcex9RWxsBOT607y1Bzj9a5lJo2aucH/wjmpoTH9lR8niRWBH8+K6zTbP+ztNhtWUO6Al2HTJOa0PLyOc49MUbB0zVObe4lBLYqyKH4IAFYmo6EblvMiba30BzXTBVx7+4pywYOaSk1sVa556dMnjcxyKp+gIq1ahrPIQbWPXAxXdm0jkGJFUj6VDLpFrIuBww9qr2l9xcqObt9RmBGDk9OlakV5M4wCAfYVI2jPE2UCuPbrTog0B2tAfc4pNoZDO880JUyEA9GXgiuI1eC6gvj9rd5d4+SU/xAf4V6hbmG4GHhH4jGazNZ0Bb+3aOMDcPmjBPKn/A04TsyJxujkdEvY7f93KFeF1ZHRu+R1z6iu28OXQuIJLJvv23KE87kP8Ah/hXnxsGsrwR3UgiCn5kkPlkj2JBH411XhgsuptKjxGNYyAI5A5wf72OlXUs0TBNM682+RyPyFRNbEc4HSnNccY547ioJLh8Hg/nXOa2GshXPYduetVbu7hsoWllfgDO0Ebj9BWTrerSWpiRZAryk855AqtCLSaM+fN+9Y53MCDVW0uOKuzHuvtOt6i08yuOyAciJf8AP5mpLwKIiGVS4/iHcD+VbZnt4YzFbDdngkCucvBdXUjJbwvJzzgf1q41JbIJwildlOGRI5QxUcHv2r1eCQPBE6nho1I+mBXmEeham7YMATPd2GK7mykktbK3gkcExoFJB606juZQSRuqcHPXB/OvMdc0c6Nqfl+cGimzJEV6qu7oR7frXfpdbhwcfWuV8WxR/bLW6bLM8ZQqcYwpzn9aKMrSCorowjFKqgmaIq3Q8KfzIxXSeDbS2nvZ472Fbj5N8cmflUg8ggeuf0rPtltpUjGySNpOEj2E7vcY4NdD4bsoIHkuEQhsbAR90+vGBXVUnHkdmYxjLmV0dgjqsYVQqqvCheAB7CpFk9TmszzyOoxSfaCo4x781wHUa/nj1xSrOo5JA5rCN379qie9b1xQB0guY/72MUxr61UZaVRXMPcu3eoS+Rk80WAf4iv7B5TcGZ8bQhDxZUj+n41ytzpkMyedYOpVuRHng/7p/oa6CUK4IPQ9RisSfSpIHafTWCMTloG+4/8Aga1jtYl3WxhupjYq6lXBwykYIph9RxWuJ4L8/Z7uJorlRyrcOv0PcVSu7Ca1G/8A1kP/AD0UdPqO1O1gUkyqG9TmnZGKYDmkyRQUSUDqOaYGpwPIpAejN1/AU2pGHzfgKY7KoOTgdc1kByGv/wDIXY+qCs3tW7qGnNe3nno4C7cA+tVf7Fk/56CtE1Yzd7mbxS1o/wBiyf3xSnRpB/GKd0BnUlaP9jydQ4o/sh/79K6GZ2aM1o/2U2eWpp0xh/FT0DUoHpzRn1q9/ZxxyTSGx9zRdBqUs+1H4VbNmM9TSG1Ax3/GgNSr2oBq19nGeR+VJ5A6YpgVs9qN2KsmAelIbcYzikIrE/jTS/YVZeJVH3asaTo76rd+WAVhTmWT0HoPc0pSjBc0hpNuyJdA0g6jKLq4TNrE2AD/AMtWHb6Dv+VdPf3QtIwRgzP9wenvVtlhsbMYQJBEAqIP0ArnJpJLiZpZOWY9PQeleVDmxdTml8KOp2pRstyv3yTkk5JNKV4yal8vvil8pv8A61eotEcxFtA4qRE6Ad6nS2bsOtXIbYnqv407gU0iGOw+tWEi347e9XBAegXJ9KmW32gHFS2OxREOeBTvs/HHWtFYATnGKlW3HJ/Ki4zJ+ynGc9ajaz69/WtvyAOT0pGtx949fpRcRzxs8Dt9ajMLHrW9JETk+3NVZIVAH8RouFjldXlkt4WSLhsdfrXN7SMDac+nWvQbmyguEKzRBlPY1nJoFkrZCyY7AyHFaRmkiJRbOTWCRyAAQT0AHJ/Cug07SEijElzGDIeiHnb9fetiG0gt8iGNUB9Bz+dS7V9BQ53BQIUTA2rwo4wKfsI6inhfb8Kfg4HGTUF2GrkHrVhWJwc9PSoQtP28ZAzz19KQyUSDPH6VE43nGMDFKqZNO2kfwn8+lIDLvNFtrtGymw/3l4rm7nw/fQElY/PUdGiOT+I612+3oTknPFOA4JJPtVxm0S4pnn0VhdNKENrMxHVfLYGuw0W0nstPEcy7WLs2zOcA/wBa0vmxjORQM85FEp8yFGCQNk9cdKQqOo/L0p3oeMdaXaSD61BYwKO4NLjpinqp44zkc0AEDkYpAJsxx04pQOKcFHPQZ54pwUYzjv0oGNOW65PHFJs4HH5VKMZGTgelGCO4xnrQAzbk8cH60mGxzzipMFlI6r3owM8DBoCwzbhgRkfjS4YjBJP1qTHHuOtGBuzQFhhTAyRRsHHWpF75/OnBQevpQMi2A9M/jSiH/axU+wYydufQHpSqo+vFK4EHljoOopwTbU+0H73PH50uDxnpRcCEA9ske1L07/pUwUDI6UbBxgcUxEQOBjj34o7Y7Z5qbyxjgAc+uaXyeexpWArggEkAfSnEPgZ7VNsJbJAo8vHH5UwKrRK67ZEDr3DDI/Knx26xIFjRVGc4VQBVnyiBkjgdxQQQ3bJ7GlcCHyuuc59qd9mz3qbBXqPxpMkEngZ54pAZ19oFnqK4uokfHAPcfQ9azl8GWMWfKu71F7KJAQPzFdCTnkU35yfUmq5mFjHTwxYrje11MoHSSb5fyGKtCyghRRFEsaAdFFXG35wEAx6GmOjY7880NhYpNboe2P61TnHk7QQTn3rWMJwOtQNabzyuaEwsYzXYQcK3vVDyX1m5TJaJY+Ac81sXdiyb2CEqATWJpV5sJG5VVzu3+tPpdBHfU3LvQ4ordBD5kbLgqyNySOhPbNWdK3G3LDJVmJyeDzULamsXloJlnjYfNsPQ1o6VMlw8yqowAGHtUJs0klYf8x7HPakbPdTzV4xdwPyqIw9T1NMzM985OBURq+0GByDxVdouDimhFU/T6VPa/YZUdbkywSr6sNrD1U4/SoypDUwgmrTE0SXI09P9VcKfXJP+FZ8lxarnFzEPz/wq2eBgDI70z5h3P507omzMu5Ol3YX7S8UmzlTtYEfiBTJr/TreHclywAGCNjHI+pFa5ZierD8aTJbIckqeMHvVc4uU5ufT7a8QTWUkaFuQAf3b/Q/wn9PpWTJFJBIY5UZHHVWFdFdaM9u5n0wiJjy8Dfcf/A1XS5hvv9CvYGjmX/lk5wy+6N6U9HsCbWjML3pQfmH1q9eaVLbK0sR86AfxAfMv+8P69KoCkaJ3PRLu7itk8yVsKQAMDlj6AdzWaTLendcDZDn5YAevux7/AE6UgiYzCaaQyzbcbiMBR6KOwqxWJIYGMED2pMelO49KTHPPSgBuKD096d17Ypp9KAGE4wKb2xTjnpimH3JpgIfftTSeKcc000ARtUZ9P51Kc9hUZXmmBERTNvOKsbR3ppXByKYFfGDRipmX5c45zUZU5zj60ARkcUxjtGakYbetQbXllWONGd3YKiKMliegFO9twHWdpcanfR2lsu6WQ8Z6KO5PsK9JsNKg0yzW2hA2INzyN1du7H/PFHh7QF0Wx2sA95MAZnHOPRB7D9TT9Tn3MbWPlR/rGB6n+7Xg4ivPGVvZU/hR1QiqceZ7mJfS/bpgVUiJOEB7+/41VW2Gc7QD7itLy8DOOe+Kd5Zxj+GvXpwVOKjHoYSbk7szxa55x+GKlS2AboCD7Ve8ojpTghByAce1Xckqpa7Tu49alEfAx61aVCCfzp6xknJGaAIEiPGMcU7y8kHFWRGc5xjFGwAcEUDIiMYOMDpTgFxnjjtTwgHJqRVPPGe+aAIcDr60hQHoBUu3jjGP1pu3jkcigCu0QPfp1qFoQTgAevSrm3AII79KaUycnigCi9uORVZ7b2rTZDn0xTCmVweM9OKAMprY5PGfpUZgwM9K1TEAMA5J71G0WBnHJ4NO4Gd5eSRgjvTljz/CcVbMfPHBoMY6nOQeTii4EPlrjIH60hQ4/hx9KmwPT8Ka4yBgY9aQEJXFHBOAM+tPwc5wfrik56ZzkZ4FMBpHzdvbNL155Gf1pw443HB5x60u0jGQce9ADAMcYxS4zzinYwCOtLnjHUHtQA3bk5FLtP5U/wCbGOvtnij37ZoGN+Y4wOfrSjcOccU7H4c0uCEIyPbIzSAYOnIyTyaeFHPXnmlxkEGlCcZAz34NAWG4xwc9cYI5o2kEZBH4Zp+09sn0pcccgjNADQPl5P6UnXnn0xipNvpzjrRjHcjPtQMaMD1J6mnA4FOxk9eM8cYNKVOeMHnjNADFwc88fSnbcAdSaftPTqPWnBQB04PXA60hDdoB5FLtB5zj0pyoB8opwTHTnHAFFgE2jGKUDHel2jgnt0zTsDGQSPSkA3b1HOaFGMHPtzTwpHT+dOwehP60wGbeST2PTPanAZyD+ApQB6dqUKewoAbjngDIpenTgU4jLY6fjRt5wRxQAnI9fxpDn1608qCenGKNoz0z9aAI8ZJXHP8AKm7Pf8TVkKcYwKUKeg9OuaVgKvlHAKgj3pfK5AGatbABuweO+ad5fGCD+IoGVliA+vvT/KAx3qzswcj/AOvS7flPA4oEVfLGM8E0eVkZK5xVk4zjAPtSAdflz+NAys8CunzDj6Vyl94GSS4aawvZbR2OSoHyg12ZA6jn2NNwDwM49KabWwmrnEW/g7VBIDcarCyeogyx/lXV6dpsOnQmOHczN9+Rzy39AParuBjgc/WnAeg6+1DbYbIbs+tNZPmyR+lTgYH40m3k8Hmi4FN4hjI/nVZo+cYz61pmMc/L+dQyQA9AcUXEZLxA5qvJGB2rUkix2/Gq7whh0waLgZ2CBnimlcEYq00Lc96hZMdiKdwIehOec96TFS7Ac+oo2g8AUXAi6g1XvdPt9QhCTryv3XXhlPsauBQBgA/hRgj6GmmJo51ze6Qc3W6e1HAuEHzKP9of1pJdNtNQUT2rpG7chl/1b/Ufwn6flXSAAggjOexFY8+jPbym50txDITl4D/q5P8AA1alfclpp3RdPXHsKOccUN7+gplZjH55o/Gm8+9B6f1oGL9KZnmnHOMmkxk0AJ19aKX8KXGeKAsMIOabjrUpHGKaRkY6UAMKDHrTdnU4HFS7T9KNlAEOwH601k4wKsMuOozTCOBzwadwK5TjimFcdvzqztXOSegqvL6CmIqSjOcnArt/CXh37FGup3aYuZF/cIR/qlP8X+8f0FUPCmgC9nGo3S5tYm/doR/rXH/so/U1291cC3iaZxuJ4Vf7xrxsxxbk/YUt3v8A5HRShb3mVL+5aCMRRZ86QcEfwD1+vpWKseF4Jx05zmrDs8sjSOcuTkmkCheoH411YPCxw8LdXuROfMyPZwAeM08Jxgnr6DpUhHHTPOevWnbRnoOfSu0gjAY4Iwc+1P2dcj34FP8Alzw2eeaXaM4I46igBgUe5J68dqkCgdB70BcAbQOPanAnH0oAQAnkBsfTpSAZ7cg96fnA3HA46daTcDk4/SgBuD1GBilwRnHT3puDwGGKceCehxxQAnOOmaMH3zjmjjAPX6ilIyOAc0AMK9MHimkYI5FPZQCQRkDnFBAzyv8A9agCIj6GmspJwRjHTFSEnJGOM8e9HbGAMdMUAQFf7vFMIOfUGpzuLZC5x7UxVI6jkcUAVivoOvWk2ggcevAFWSpznBOTSFB7g+woArMpwTgexxURXAxxk9KuFCW6Z+tNMZOSR0NAFQoDnIBJ9ab5eAckY9uwq15WcgfeHbFNKk9RyO1AFfYQdwIBHSjHGMD6k1Y2c+vcU3YQCMfXFAyHYd2e3cU/aQM5BzUm3uTjPvSgBhnAA9ScUAQhR3I+anbcDOfpU2Plx1578UFMDnnHOKAIPXHOadsOe1SBPlzgfWl2jHoDQFxgUdO/ajGcYPtyakMZIPOR/OjZnr/LFIBmGxjIowRz+lSYGPXn0o5PRsD3FAEfOc4xntTxndnNOVP7xpQvy469+aQDRkDPv6YpSo6Dj0pdpyD/AA07BDEDnPGfWgBvboBg04DOQck+1L/CB1x7U7uWHbrmgAAAHfIpwDL0OCe4NJxgfWnAHPQnigBcDOPbrml69SPpSgD3+mKcqguQBxQA0YI5H40oHUjt+tL17Y79KUANznoPzoAQ4x6E9MCjBI/p2o+73p2MHPPXgimA0FRwT7eop2OMDgA/WlAOOq+nBpcADjPrzQA36bfTrTtqg5BHWlxj6GjjqCR+NADgmDyQ2O4p4Ho2KTDHOD7Uu0rzjA+tFwHnPck84pcMCDwM9cnmkx6fnTgvUbvoetACYJJ29/WkI5wCcjkinHIPHU0mGzn5iO4oATBbqW47ZFAGc4OBTjlhnJPvnmgg5yc89KQDNozmjbzx0p/PTIFLj1bv6UAR47DvSH/OKkIwRtBzSbemQRn0oAaOnOeaXGenQUoUHjGcCjp7+nFAAevA/WmFB1AOPSpMZ6Uq56DBFAIqOnBwKrsh29jWiyjOe/tULJyc/wAqAaM1kJ4xz6VWkjO4juOxFajxjHFQGJTk85oEZRU5PGKbj39qvyJ6fiKrtEeOtUBXKnsOPWggj/8AXUrBgAD0B703aOc8GgCPk09MblHGc0fWnJwRgd+TSuBQUAlcj+EUuBjoKKKBBgZ6ClAHHA60UUwEwMninYGeg6UUUhgFGDwOvpShV39B0PaiigBMD0FOIGOg60UUCQpVcD5R+VJtADYA6elFFMZEAAcgc0mB6CiigBZVGOg/KqbgfNwKKKYHrEEUcdpaokaKqwphVUADgVl6v/yEIV/hEQIHbqaKK+Xwn++/NnXP4DPcAAcd6eqjd0HX0oor6Q5CTavPyj8qVlUSPhR+VFFUAu1eflHX0pyqvHyj8qKKAF2rlvlH5U8onyDavK88UUUAN2rtHA/KgKu4fKOvpRRQArKu3O0Zz6fSmFV2n5R+VFFABtXH3R+VCKODgflRRQAYGeg6U0AZ6CiigBu1dzfKOnpSYG8cDpRRQAhUc8DqO1IEXj5R+VFFACbV3PwOB6e1Gxdg+UdfSiigBm1c/dH5UBRv6Dr6UUUAJsUjlR1PamyIuwnaMjHaiigBoVcfdHT0puxdy/KOo7UUUAAVd4+UflQVXzPujp6UUUAx21d33R970psaKY48qDnPUUUUhomgRMt8q9R2pFVcfdHX0oopgI6rvX5R0PalKLtT5RyTniiikAwqAi4A6elOVFDDCgfhRRTAUqN3QflQVXJ+UflRRQBIET+4vT0piIvy/KOTzx9aKKQD1Vcj5R909qVlXjgfl7miigACjyFOBn6UBRsPA4Y9qKKB9BcAFMDHNSsBkcCiimIAB8vA604KpAyo6+nvRRSGgVR5qjA7dvepCq5+6O/aiihDGgAsMjPP9KXaMHgckdqKKYhwVfLY7Rx7U6NVLplQevaiigOhIiLx8o/KlRFPO0flRRQA4Ivlqdoz9Kk2JlRsXHpiiigQxUUlcqD+FG1f7o/KiikwDYuz7o/Kn7FLNlR09KKKAG7E+b5F49qciL/dH5UUUAIUX5vlH5UmxfLztH5UUUANVV5+UflSlVwPlHT0oopAIVXC/KOvpRtXzRwOnpRRQNBtXYflH5UFF3n5R+VFFMGRMi5+6O/aq21cfdHT0oooRJFdIo24UDnsKqyqu08D8qKKYIhKr5n3R09Kj2jb0H3h2oooARkXcflHT096I1GRwPvelFFIE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" name="Obraz 3" descr="MicrosoftTeams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092" y="432088"/>
            <a:ext cx="5195453" cy="292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10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2703" y="3269673"/>
            <a:ext cx="5230861" cy="294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Obraz 2" descr="MicrosoftTeams-image (9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64" y="273628"/>
            <a:ext cx="4682836" cy="3512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5127" y="3467100"/>
            <a:ext cx="4096328" cy="3072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Obraz 2" descr="MicrosoftTeams-image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529" y="221674"/>
            <a:ext cx="4724398" cy="354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1744" y="3082636"/>
            <a:ext cx="4257186" cy="319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7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1307" y="346362"/>
            <a:ext cx="4248729" cy="318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0" name="Obraz 1"/>
          <p:cNvPicPr/>
          <p:nvPr/>
        </p:nvPicPr>
        <p:blipFill>
          <a:blip r:embed="rId3" cstate="print"/>
          <a:stretch/>
        </p:blipFill>
        <p:spPr>
          <a:xfrm>
            <a:off x="363555" y="363556"/>
            <a:ext cx="8284685" cy="53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122" name="Picture 2" descr="C:\Users\Wykładowca\Desktop\prezentacja\47578764_1948140215261920_382359386216988672_n_jpg_69inm0u_part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58" y="462708"/>
            <a:ext cx="8494004" cy="477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146" name="Picture 2" descr="C:\Users\Wykładowca\Desktop\prezentacja\48364037_1949514385124503_6912359244226363392_n_jpg_dp7ni1x_part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270" y="218001"/>
            <a:ext cx="6579824" cy="585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266" name="Picture 2" descr="C:\Users\Wykładowca\Desktop\prezentacja\75472694_2511014202307849_8392245008371023872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49" y="473726"/>
            <a:ext cx="9016551" cy="507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LICEUM OGÓLNOKSZTAŁCĄCE</a:t>
            </a:r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4" name="Picture 2"/>
          <p:cNvPicPr/>
          <p:nvPr/>
        </p:nvPicPr>
        <p:blipFill>
          <a:blip r:embed="rId3" cstate="print"/>
          <a:stretch/>
        </p:blipFill>
        <p:spPr>
          <a:xfrm>
            <a:off x="1116000" y="1390680"/>
            <a:ext cx="6911640" cy="458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42" name="Picture 2" descr="C:\Users\Wykładowca\Desktop\prezentacja\73324062_2441905992552004_348043294595140812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606" y="487726"/>
            <a:ext cx="5744081" cy="27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Wykładowca\Desktop\prezentacja\73498038_2504308302978439_461585561562801766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3168" y="2665538"/>
            <a:ext cx="5942359" cy="334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Obraz 2" descr="MicrosoftTeams-imag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19" y="211281"/>
            <a:ext cx="5481782" cy="411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5672" y="1342405"/>
            <a:ext cx="3344157" cy="476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Obraz 2" descr="MicrosoftTeams-image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943" y="200890"/>
            <a:ext cx="4294912" cy="572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4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4986" y="464658"/>
            <a:ext cx="4447308" cy="5689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351" y="3171826"/>
            <a:ext cx="4305299" cy="322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271462"/>
            <a:ext cx="4900613" cy="3675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218" name="Picture 2" descr="C:\Users\Wykładowca\Desktop\prezentacja\79951921_2579606432115292_7954702383391440896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24" y="232306"/>
            <a:ext cx="6545675" cy="490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Wykładowca\Desktop\prezentacja\80020991_2579487222127213_748501846514152243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9455" y="2990160"/>
            <a:ext cx="4088821" cy="306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076" y="213108"/>
            <a:ext cx="5229225" cy="392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25" y="3328987"/>
            <a:ext cx="4319588" cy="323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65" y="495586"/>
            <a:ext cx="3353990" cy="447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7175" y="1921367"/>
            <a:ext cx="5614987" cy="421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164" y="776744"/>
            <a:ext cx="7447402" cy="537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1026" name="Picture 2" descr="C:\Users\Student\Downloads\MicrosoftTeams-image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5223" y="172667"/>
            <a:ext cx="4682170" cy="351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338" y="244548"/>
            <a:ext cx="4175392" cy="298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Student\Downloads\MicrosoftTeams-image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163" y="2980061"/>
            <a:ext cx="3040656" cy="355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15" y="3656784"/>
            <a:ext cx="3750767" cy="281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9528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170" name="Picture 2" descr="C:\Users\Wykładowca\Desktop\prezentacja\71026733_2413983642010906_6714863720104722432_o_jpg_1qfx4b5_part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86" y="889905"/>
            <a:ext cx="8747393" cy="425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Klasa </a:t>
            </a:r>
            <a:r>
              <a:rPr lang="pl-PL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rehabilitacji</a:t>
            </a:r>
            <a:endParaRPr lang="pl-PL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TextShape 2"/>
          <p:cNvSpPr txBox="1"/>
          <p:nvPr/>
        </p:nvSpPr>
        <p:spPr>
          <a:xfrm>
            <a:off x="457200" y="1981080"/>
            <a:ext cx="4755960" cy="2895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możliwość pomocy innym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umiejętności z zakresu anatomii człowieka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umiejętności z zakresu fizjologii człowieka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Obraz 4" descr="Rehabilitacja-nie-może-czekać-przez-COVID_Carolina-Medical-Center-555x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0571" y="2346593"/>
            <a:ext cx="3988162" cy="239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3952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doni MT Black" pitchFamily="18" charset="0"/>
              </a:rPr>
              <a:t>Dołącz do nas!</a:t>
            </a:r>
            <a:endParaRPr lang="pl-PL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doni MT Black" pitchFamily="18" charset="0"/>
            </a:endParaRPr>
          </a:p>
        </p:txBody>
      </p:sp>
      <p:pic>
        <p:nvPicPr>
          <p:cNvPr id="138" name="Picture 2"/>
          <p:cNvPicPr/>
          <p:nvPr/>
        </p:nvPicPr>
        <p:blipFill>
          <a:blip r:embed="rId3" cstate="print"/>
          <a:stretch/>
        </p:blipFill>
        <p:spPr>
          <a:xfrm>
            <a:off x="1979640" y="1197000"/>
            <a:ext cx="4970160" cy="330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9" name="TextShape 2"/>
          <p:cNvSpPr txBox="1"/>
          <p:nvPr/>
        </p:nvSpPr>
        <p:spPr>
          <a:xfrm>
            <a:off x="6084720" y="5157720"/>
            <a:ext cx="2410920" cy="1007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rnard MT Condensed" pitchFamily="18" charset="0"/>
              </a:rPr>
              <a:t>Polub nas na</a:t>
            </a:r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ernard MT Condensed" pitchFamily="18" charset="0"/>
            </a:endParaRPr>
          </a:p>
        </p:txBody>
      </p:sp>
      <p:pic>
        <p:nvPicPr>
          <p:cNvPr id="140" name="Picture 3"/>
          <p:cNvPicPr/>
          <p:nvPr/>
        </p:nvPicPr>
        <p:blipFill>
          <a:blip r:embed="rId4" cstate="print"/>
          <a:stretch/>
        </p:blipFill>
        <p:spPr>
          <a:xfrm>
            <a:off x="7956720" y="5013360"/>
            <a:ext cx="861480" cy="863280"/>
          </a:xfrm>
          <a:prstGeom prst="rect">
            <a:avLst/>
          </a:prstGeom>
          <a:ln>
            <a:noFill/>
          </a:ln>
        </p:spPr>
      </p:pic>
      <p:sp>
        <p:nvSpPr>
          <p:cNvPr id="141" name="CustomShape 3"/>
          <p:cNvSpPr/>
          <p:nvPr/>
        </p:nvSpPr>
        <p:spPr>
          <a:xfrm>
            <a:off x="324000" y="4653000"/>
            <a:ext cx="5400360" cy="11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Adres:</a:t>
            </a:r>
            <a:endParaRPr lang="pl-PL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haroni" pitchFamily="2" charset="-79"/>
                <a:cs typeface="Aharoni" pitchFamily="2" charset="-79"/>
              </a:rPr>
              <a:t>Konstancin – Jeziorna </a:t>
            </a:r>
            <a:endParaRPr lang="pl-PL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haroni" pitchFamily="2" charset="-79"/>
              <a:cs typeface="Aharoni" pitchFamily="2" charset="-79"/>
            </a:endParaRPr>
          </a:p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haroni" pitchFamily="2" charset="-79"/>
                <a:cs typeface="Aharoni" pitchFamily="2" charset="-79"/>
              </a:rPr>
              <a:t>ul. Mirkowska 39 </a:t>
            </a:r>
            <a:endParaRPr lang="pl-PL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haroni" pitchFamily="2" charset="-79"/>
              <a:cs typeface="Aharoni" pitchFamily="2" charset="-79"/>
            </a:endParaRPr>
          </a:p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l-PL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854123"/>
      </p:ext>
    </p:extLst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Przedmioty rozszerzone</a:t>
            </a:r>
          </a:p>
        </p:txBody>
      </p:sp>
      <p:pic>
        <p:nvPicPr>
          <p:cNvPr id="52" name="Picture 2"/>
          <p:cNvPicPr/>
          <p:nvPr/>
        </p:nvPicPr>
        <p:blipFill>
          <a:blip r:embed="rId2" cstate="print"/>
          <a:stretch/>
        </p:blipFill>
        <p:spPr>
          <a:xfrm>
            <a:off x="1509120" y="1700640"/>
            <a:ext cx="3206520" cy="2709360"/>
          </a:xfrm>
          <a:prstGeom prst="rect">
            <a:avLst/>
          </a:prstGeom>
          <a:ln>
            <a:noFill/>
          </a:ln>
        </p:spPr>
      </p:pic>
      <p:pic>
        <p:nvPicPr>
          <p:cNvPr id="53" name="Picture 3"/>
          <p:cNvPicPr/>
          <p:nvPr/>
        </p:nvPicPr>
        <p:blipFill>
          <a:blip r:embed="rId3" cstate="print"/>
          <a:stretch/>
        </p:blipFill>
        <p:spPr>
          <a:xfrm>
            <a:off x="4716000" y="1700640"/>
            <a:ext cx="3206520" cy="270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Klasa fizjoterapii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5943600" cy="4525560"/>
          </a:xfrm>
        </p:spPr>
        <p:txBody>
          <a:bodyPr/>
          <a:lstStyle/>
          <a:p>
            <a:endParaRPr lang="pl-PL" sz="2800" dirty="0" smtClean="0"/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zdrowy styl życia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kultura fizyczna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podstawy medycyny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ochrona zdrowia</a:t>
            </a:r>
          </a:p>
          <a:p>
            <a:pPr>
              <a:buFont typeface="Arial" pitchFamily="34" charset="0"/>
              <a:buChar char="•"/>
            </a:pPr>
            <a:endParaRPr lang="pl-PL" sz="2800" dirty="0" smtClean="0"/>
          </a:p>
          <a:p>
            <a:pPr>
              <a:buFont typeface="Arial" pitchFamily="34" charset="0"/>
              <a:buChar char="•"/>
            </a:pPr>
            <a:endParaRPr lang="pl-PL" sz="2800" dirty="0" smtClean="0"/>
          </a:p>
        </p:txBody>
      </p:sp>
      <p:pic>
        <p:nvPicPr>
          <p:cNvPr id="29698" name="Picture 2" descr="https://www.otouczelnie.pl/assets/uploads/strona/15eaa-fizjoterapia-stu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035" y="2308523"/>
            <a:ext cx="4186410" cy="337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Przedmioty rozszerzone </a:t>
            </a:r>
            <a:endParaRPr lang="en-US" dirty="0"/>
          </a:p>
        </p:txBody>
      </p:sp>
      <p:pic>
        <p:nvPicPr>
          <p:cNvPr id="5" name="Picture 2"/>
          <p:cNvPicPr/>
          <p:nvPr/>
        </p:nvPicPr>
        <p:blipFill>
          <a:blip r:embed="rId2" cstate="print"/>
          <a:stretch/>
        </p:blipFill>
        <p:spPr>
          <a:xfrm>
            <a:off x="999720" y="1841859"/>
            <a:ext cx="3428588" cy="2899957"/>
          </a:xfrm>
          <a:prstGeom prst="rect">
            <a:avLst/>
          </a:prstGeom>
          <a:ln>
            <a:noFill/>
          </a:ln>
        </p:spPr>
      </p:pic>
      <p:pic>
        <p:nvPicPr>
          <p:cNvPr id="6" name="Picture 3"/>
          <p:cNvPicPr/>
          <p:nvPr/>
        </p:nvPicPr>
        <p:blipFill>
          <a:blip r:embed="rId3" cstate="print"/>
          <a:stretch/>
        </p:blipFill>
        <p:spPr>
          <a:xfrm>
            <a:off x="5134290" y="1877438"/>
            <a:ext cx="3367684" cy="284384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145915" y="615148"/>
            <a:ext cx="8229240" cy="4754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pl-PL" sz="4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4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pl-PL" sz="4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Klasa biznesowo – językowa</a:t>
            </a:r>
          </a:p>
          <a:p>
            <a:pPr algn="ctr">
              <a:lnSpc>
                <a:spcPct val="100000"/>
              </a:lnSpc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l-PL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prowadzenie działalności gospodarczej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l-PL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zarządzanie finansami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l-PL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komunikacja  w językach obcych</a:t>
            </a:r>
          </a:p>
          <a:p>
            <a:pPr algn="ctr">
              <a:lnSpc>
                <a:spcPct val="100000"/>
              </a:lnSpc>
              <a:buFontTx/>
              <a:buChar char="-"/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pl-PL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pl-PL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l-PL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4217400" y="3068640"/>
            <a:ext cx="75276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649" name="Picture 1" descr="C:\Users\Wykładowca\Desktop\biz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403" y="1233977"/>
            <a:ext cx="3512633" cy="244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Przedmioty rozszerzone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797494" y="36433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pic>
        <p:nvPicPr>
          <p:cNvPr id="7" name="Obraz 6" descr="pobra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623" y="1850834"/>
            <a:ext cx="3000039" cy="2192356"/>
          </a:xfrm>
          <a:prstGeom prst="rect">
            <a:avLst/>
          </a:prstGeom>
        </p:spPr>
      </p:pic>
      <p:pic>
        <p:nvPicPr>
          <p:cNvPr id="14" name="Picture 2"/>
          <p:cNvPicPr/>
          <p:nvPr/>
        </p:nvPicPr>
        <p:blipFill>
          <a:blip r:embed="rId3" cstate="print"/>
          <a:stretch/>
        </p:blipFill>
        <p:spPr>
          <a:xfrm>
            <a:off x="0" y="1522368"/>
            <a:ext cx="3428588" cy="2899957"/>
          </a:xfrm>
          <a:prstGeom prst="rect">
            <a:avLst/>
          </a:prstGeom>
          <a:ln>
            <a:noFill/>
          </a:ln>
        </p:spPr>
      </p:pic>
      <p:pic>
        <p:nvPicPr>
          <p:cNvPr id="15" name="Picture 3"/>
          <p:cNvPicPr/>
          <p:nvPr/>
        </p:nvPicPr>
        <p:blipFill>
          <a:blip r:embed="rId4" cstate="print"/>
          <a:stretch/>
        </p:blipFill>
        <p:spPr>
          <a:xfrm>
            <a:off x="2666083" y="1553379"/>
            <a:ext cx="3514380" cy="283133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TECHNIKUM NR 1</a:t>
            </a:r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0" name="Picture 2"/>
          <p:cNvPicPr/>
          <p:nvPr/>
        </p:nvPicPr>
        <p:blipFill>
          <a:blip r:embed="rId3" cstate="print"/>
          <a:stretch/>
        </p:blipFill>
        <p:spPr>
          <a:xfrm>
            <a:off x="1116000" y="1390680"/>
            <a:ext cx="6911640" cy="458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4418</TotalTime>
  <Words>119</Words>
  <Application>Microsoft Office PowerPoint</Application>
  <PresentationFormat>Pokaz na ekranie (4:3)</PresentationFormat>
  <Paragraphs>56</Paragraphs>
  <Slides>30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Aharoni</vt:lpstr>
      <vt:lpstr>Arial</vt:lpstr>
      <vt:lpstr>Bell MT</vt:lpstr>
      <vt:lpstr>Bernard MT Condensed</vt:lpstr>
      <vt:lpstr>Bodoni MT Black</vt:lpstr>
      <vt:lpstr>Calibri</vt:lpstr>
      <vt:lpstr>DejaVu Sans</vt:lpstr>
      <vt:lpstr>Times New Roman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Klasa fizjoterapii</vt:lpstr>
      <vt:lpstr>Przedmioty rozszerzone </vt:lpstr>
      <vt:lpstr>Prezentacja programu PowerPoint</vt:lpstr>
      <vt:lpstr>Przedmioty rozszerzone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Serwer-1</cp:lastModifiedBy>
  <cp:revision>149</cp:revision>
  <dcterms:created xsi:type="dcterms:W3CDTF">2015-03-13T14:32:57Z</dcterms:created>
  <dcterms:modified xsi:type="dcterms:W3CDTF">2021-03-11T09:37:29Z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Pokaz na ekranie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34</vt:i4>
  </property>
</Properties>
</file>