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1710bb0c9_1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d1710bb0c9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1710bb0c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1710bb0c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d1710bb0c9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d1710bb0c9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d1710bb0c9_1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d1710bb0c9_1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d1710bb0c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d1710bb0c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d1710bb0c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d1710bb0c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d1710bb0c9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d1710bb0c9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d1710bb0c9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d1710bb0c9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d1710bb0c9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d1710bb0c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d1710bb0c9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d1710bb0c9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d1710bb0c9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d1710bb0c9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jpg"/><Relationship Id="rId4" Type="http://schemas.openxmlformats.org/officeDocument/2006/relationships/image" Target="../media/image11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0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Relationship Id="rId4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Relationship Id="rId4" Type="http://schemas.openxmlformats.org/officeDocument/2006/relationships/image" Target="../media/image1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jpg"/><Relationship Id="rId4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4857750" y="805725"/>
            <a:ext cx="3974700" cy="2655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                       </a:t>
            </a: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ASAMBLAŻ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5275" y="304800"/>
            <a:ext cx="4562474" cy="4600576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5467350" y="1885950"/>
            <a:ext cx="56580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600">
                <a:latin typeface="Comic Sans MS"/>
                <a:ea typeface="Comic Sans MS"/>
                <a:cs typeface="Comic Sans MS"/>
                <a:sym typeface="Comic Sans MS"/>
              </a:rPr>
              <a:t>czyli kolaż w 3D</a:t>
            </a:r>
            <a:endParaRPr sz="2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5267325" y="3476625"/>
            <a:ext cx="78105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prace uczniów klasy 7a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>
                <a:latin typeface="Comic Sans MS"/>
                <a:ea typeface="Comic Sans MS"/>
                <a:cs typeface="Comic Sans MS"/>
                <a:sym typeface="Comic Sans MS"/>
              </a:rPr>
              <a:t>opracowała : Elwira Andraszewicz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4825" y="190050"/>
            <a:ext cx="3952874" cy="4338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6450" y="190050"/>
            <a:ext cx="4040123" cy="4338749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2"/>
          <p:cNvSpPr txBox="1"/>
          <p:nvPr/>
        </p:nvSpPr>
        <p:spPr>
          <a:xfrm>
            <a:off x="5156050" y="4528800"/>
            <a:ext cx="879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   KACPER  7A</a:t>
            </a:r>
            <a:endParaRPr/>
          </a:p>
        </p:txBody>
      </p:sp>
      <p:sp>
        <p:nvSpPr>
          <p:cNvPr id="126" name="Google Shape;126;p22"/>
          <p:cNvSpPr txBox="1"/>
          <p:nvPr/>
        </p:nvSpPr>
        <p:spPr>
          <a:xfrm>
            <a:off x="1743075" y="4646700"/>
            <a:ext cx="6134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JULIA  7A</a:t>
            </a:r>
            <a:endParaRPr sz="16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450" y="152400"/>
            <a:ext cx="4114798" cy="4376402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3"/>
          <p:cNvSpPr txBox="1"/>
          <p:nvPr/>
        </p:nvSpPr>
        <p:spPr>
          <a:xfrm>
            <a:off x="1229425" y="4629150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ZUZANNA 7a                                                         KACPER  7a</a:t>
            </a:r>
            <a:endParaRPr sz="1600"/>
          </a:p>
        </p:txBody>
      </p:sp>
      <p:pic>
        <p:nvPicPr>
          <p:cNvPr id="133" name="Google Shape;13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67500" y="152400"/>
            <a:ext cx="4001899" cy="4324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24"/>
          <p:cNvSpPr txBox="1"/>
          <p:nvPr/>
        </p:nvSpPr>
        <p:spPr>
          <a:xfrm>
            <a:off x="7246200" y="4171475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MICHAŁ 7A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9999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152400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4"/>
          <p:cNvSpPr txBox="1"/>
          <p:nvPr/>
        </p:nvSpPr>
        <p:spPr>
          <a:xfrm>
            <a:off x="7200900" y="472950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ZUZANNA 7a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5" y="0"/>
            <a:ext cx="4127875" cy="449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425" y="0"/>
            <a:ext cx="4127874" cy="449115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6448200" y="4779700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TOMASZ 7a</a:t>
            </a:r>
            <a:endParaRPr sz="1600"/>
          </a:p>
        </p:txBody>
      </p:sp>
      <p:sp>
        <p:nvSpPr>
          <p:cNvPr id="73" name="Google Shape;73;p15"/>
          <p:cNvSpPr txBox="1"/>
          <p:nvPr/>
        </p:nvSpPr>
        <p:spPr>
          <a:xfrm>
            <a:off x="1962150" y="4703625"/>
            <a:ext cx="63342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/>
              <a:t>WIKTORIA 7a                                                   </a:t>
            </a:r>
            <a:endParaRPr sz="15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3C78D8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75" y="152400"/>
            <a:ext cx="3863898" cy="4313677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5400000">
            <a:off x="4560150" y="370075"/>
            <a:ext cx="4315525" cy="3826274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16"/>
          <p:cNvSpPr txBox="1"/>
          <p:nvPr/>
        </p:nvSpPr>
        <p:spPr>
          <a:xfrm>
            <a:off x="5846025" y="4591500"/>
            <a:ext cx="54573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WERONIKA  7a</a:t>
            </a:r>
            <a:endParaRPr sz="1600"/>
          </a:p>
        </p:txBody>
      </p:sp>
      <p:sp>
        <p:nvSpPr>
          <p:cNvPr id="81" name="Google Shape;81;p16"/>
          <p:cNvSpPr txBox="1"/>
          <p:nvPr/>
        </p:nvSpPr>
        <p:spPr>
          <a:xfrm>
            <a:off x="114300" y="4606950"/>
            <a:ext cx="59055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                   </a:t>
            </a:r>
            <a:r>
              <a:rPr lang="pl" sz="1600"/>
              <a:t>ALEKSANDRA 7a</a:t>
            </a:r>
            <a:endParaRPr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9900"/>
        </a:solid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257176" y="581024"/>
            <a:ext cx="3990973" cy="364807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7"/>
          <p:cNvSpPr txBox="1"/>
          <p:nvPr/>
        </p:nvSpPr>
        <p:spPr>
          <a:xfrm>
            <a:off x="1066800" y="460057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BŁAŻEJ 7a</a:t>
            </a:r>
            <a:endParaRPr/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10075" y="152400"/>
            <a:ext cx="4362450" cy="4295775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5991225" y="4533900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MIKOŁAJ 7a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990000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800" y="150550"/>
            <a:ext cx="3537727" cy="4541327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8"/>
          <p:cNvSpPr txBox="1"/>
          <p:nvPr/>
        </p:nvSpPr>
        <p:spPr>
          <a:xfrm>
            <a:off x="1421775" y="4691875"/>
            <a:ext cx="69459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         </a:t>
            </a:r>
            <a:r>
              <a:rPr lang="pl" sz="1600"/>
              <a:t>AMELIA 7a   </a:t>
            </a:r>
            <a:r>
              <a:rPr lang="pl"/>
              <a:t>                                                                    </a:t>
            </a:r>
            <a:r>
              <a:rPr lang="pl" sz="1600"/>
              <a:t>BIANKA  7a     </a:t>
            </a:r>
            <a:r>
              <a:rPr lang="pl"/>
              <a:t>                                                                                                        </a:t>
            </a:r>
            <a:endParaRPr/>
          </a:p>
        </p:txBody>
      </p:sp>
      <p:pic>
        <p:nvPicPr>
          <p:cNvPr id="96" name="Google Shape;96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18400" y="150550"/>
            <a:ext cx="3537726" cy="45413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1C232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025" y="102225"/>
            <a:ext cx="3962400" cy="4536602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1204350" y="4654250"/>
            <a:ext cx="7226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BRUNO 7a</a:t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55075" y="102225"/>
            <a:ext cx="4114798" cy="4498350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9"/>
          <p:cNvSpPr txBox="1"/>
          <p:nvPr/>
        </p:nvSpPr>
        <p:spPr>
          <a:xfrm>
            <a:off x="6210300" y="46388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BARTOSZ 7a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C0000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9075" y="152400"/>
            <a:ext cx="3876449" cy="440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2225" y="152400"/>
            <a:ext cx="3939176" cy="4401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20"/>
          <p:cNvSpPr txBox="1"/>
          <p:nvPr/>
        </p:nvSpPr>
        <p:spPr>
          <a:xfrm>
            <a:off x="1179250" y="4553875"/>
            <a:ext cx="7226100" cy="4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600"/>
              <a:t>       </a:t>
            </a:r>
            <a:r>
              <a:rPr lang="pl" sz="1600"/>
              <a:t>LENA 7a                                                                 MARCIN 7a</a:t>
            </a:r>
            <a:endParaRPr sz="16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6AA84F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275" y="119475"/>
            <a:ext cx="4057425" cy="43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79325" y="119475"/>
            <a:ext cx="4057425" cy="438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1"/>
          <p:cNvSpPr txBox="1"/>
          <p:nvPr/>
        </p:nvSpPr>
        <p:spPr>
          <a:xfrm>
            <a:off x="1495350" y="4552800"/>
            <a:ext cx="615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KATARZYNA 7a                                                                       DAWID  7a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