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0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6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02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6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6354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79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60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141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51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13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889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14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85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43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02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36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41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31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CECEDE-EDDF-49B8-BCB8-281372C211DC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39236E-E138-4271-9376-514063CB9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115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D4E1C4-DFF9-4D6D-A47E-D803B6908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KOTY PSOTY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1111C1-E431-4B15-8A98-6192A22445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Prace dzieci ze świetlicy</a:t>
            </a:r>
          </a:p>
        </p:txBody>
      </p:sp>
    </p:spTree>
    <p:extLst>
      <p:ext uri="{BB962C8B-B14F-4D97-AF65-F5344CB8AC3E}">
        <p14:creationId xmlns:p14="http://schemas.microsoft.com/office/powerpoint/2010/main" val="420337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C930BA-3FC3-4F3B-A2C5-9E89C5FF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9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96E5C9-FD04-45FB-8868-C5165C735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5AF0AD-6335-432A-802E-9E95532D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77" y="0"/>
            <a:ext cx="4199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711015-C80A-433D-B1A5-A10C4D9FE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76" y="0"/>
            <a:ext cx="5986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F7ADAC1-0225-4242-9EBC-BBD4A0A95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92" y="0"/>
            <a:ext cx="4955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7D897F-8D18-48D2-A461-12004973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59" y="0"/>
            <a:ext cx="546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5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8C3DB6-A7B0-478E-9AE7-3807FC3A4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31" y="0"/>
            <a:ext cx="4575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45CE1DE-ACED-400F-AEB9-8532DD478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0"/>
            <a:ext cx="501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09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2D050D9-D4F8-4995-A720-0E450E3A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6" y="0"/>
            <a:ext cx="573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0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B3D7A9-1511-43B1-B7EB-F71021C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24" y="0"/>
            <a:ext cx="501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A0B93B4-94D7-4114-B856-CF18205C0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42607A-FECE-4191-80DD-A3F90092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21" y="0"/>
            <a:ext cx="4790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5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62D9B71-6DD8-4DC4-8488-E97BE0B69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81" y="0"/>
            <a:ext cx="5210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5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40C136-88DD-42B6-A734-6DDBA9E6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13" y="0"/>
            <a:ext cx="5139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7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D7616D-5141-4499-84E9-A5BF2864E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61" y="0"/>
            <a:ext cx="4854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A60F27-7D65-4E77-A53B-676B11D3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4514B97-5942-418B-8A7C-6CE04BEE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86" y="0"/>
            <a:ext cx="649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3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A4FE07-8C70-42DA-8204-540E112E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5" y="0"/>
            <a:ext cx="599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F104E2-E2EC-4B98-B9C8-DD7E4E0A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23" y="0"/>
            <a:ext cx="534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7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104480-31A0-4832-B9F1-0B993C9D1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29" y="0"/>
            <a:ext cx="660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2E2425-F6ED-4436-A3E5-DEA110158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57" y="0"/>
            <a:ext cx="6210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BC24C73-C149-47EB-9C5E-0967AC2D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980" y="0"/>
            <a:ext cx="3928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C2BDF8-5347-4A0E-B689-7321A413A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45" y="0"/>
            <a:ext cx="4055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3373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149</TotalTime>
  <Words>6</Words>
  <Application>Microsoft Office PowerPoint</Application>
  <PresentationFormat>Pokaz na ekranie (4:3)</PresentationFormat>
  <Paragraphs>2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Century Gothic</vt:lpstr>
      <vt:lpstr>Wingdings 3</vt:lpstr>
      <vt:lpstr>Wycinek</vt:lpstr>
      <vt:lpstr>KOTY PSOTY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KOTY PSOTY</dc:title>
  <dc:creator>Beata Sobczak</dc:creator>
  <cp:lastModifiedBy>Beata Sobczak</cp:lastModifiedBy>
  <cp:revision>2</cp:revision>
  <dcterms:created xsi:type="dcterms:W3CDTF">2021-10-28T17:23:15Z</dcterms:created>
  <dcterms:modified xsi:type="dcterms:W3CDTF">2021-10-29T07:59:58Z</dcterms:modified>
</cp:coreProperties>
</file>