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4" y="1268760"/>
            <a:ext cx="5472608" cy="504056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latin typeface="Arial" pitchFamily="34" charset="0"/>
                <a:cs typeface="Arial" pitchFamily="34" charset="0"/>
              </a:rPr>
              <a:t>Dzień Postaci z Bajek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4824536" cy="31459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listopada obchodziliśmy w naszej sali </a:t>
            </a:r>
            <a:br>
              <a:rPr lang="pl-PL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„Dzień postaci z bajek”. </a:t>
            </a:r>
            <a:br>
              <a:rPr lang="pl-PL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 tej okazji dzieci przyszły do przedszkola </a:t>
            </a:r>
            <a:br>
              <a:rPr lang="pl-PL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przebrane w stroje </a:t>
            </a:r>
            <a:br>
              <a:rPr lang="pl-PL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swoich ulubionych postaci bajkowych. </a:t>
            </a:r>
            <a:br>
              <a:rPr lang="pl-PL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Była autoprezentacja, chwila dla reportera</a:t>
            </a:r>
          </a:p>
          <a:p>
            <a:pPr>
              <a:spcBef>
                <a:spcPts val="0"/>
              </a:spcBef>
            </a:pPr>
            <a:r>
              <a:rPr lang="pl-PL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na koniec zabawa tanecznym krokiem. </a:t>
            </a:r>
            <a:br>
              <a:rPr lang="pl-PL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l-PL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03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itchFamily="34" charset="0"/>
                <a:cs typeface="Arial" pitchFamily="34" charset="0"/>
              </a:rPr>
              <a:t>Zdjęcie przedstawia </a:t>
            </a:r>
            <a:r>
              <a:rPr lang="pl-PL" sz="2000" b="1">
                <a:latin typeface="Arial" pitchFamily="34" charset="0"/>
                <a:cs typeface="Arial" pitchFamily="34" charset="0"/>
              </a:rPr>
              <a:t>dzieci pozujące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w przebraniach bajkowych </a:t>
            </a:r>
            <a:br>
              <a:rPr lang="pl-PL" sz="2000" b="1" dirty="0">
                <a:latin typeface="Arial" pitchFamily="34" charset="0"/>
                <a:cs typeface="Arial" pitchFamily="34" charset="0"/>
              </a:rPr>
            </a:br>
            <a:r>
              <a:rPr lang="pl-PL" sz="2000" b="1" dirty="0">
                <a:latin typeface="Arial" pitchFamily="34" charset="0"/>
                <a:cs typeface="Arial" pitchFamily="34" charset="0"/>
              </a:rPr>
              <a:t>do </a:t>
            </a:r>
            <a:r>
              <a:rPr lang="pl-PL" sz="2000" b="1">
                <a:latin typeface="Arial" pitchFamily="34" charset="0"/>
                <a:cs typeface="Arial" pitchFamily="34" charset="0"/>
              </a:rPr>
              <a:t>fotografii grupowej 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5715000" cy="4290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340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16721" y="404664"/>
            <a:ext cx="4142087" cy="2232248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Arial" pitchFamily="34" charset="0"/>
                <a:cs typeface="Arial" pitchFamily="34" charset="0"/>
              </a:rPr>
              <a:t>Zdjęcie przedstawia </a:t>
            </a:r>
            <a:br>
              <a:rPr lang="pl-PL" sz="2000" b="1" dirty="0">
                <a:latin typeface="Arial" pitchFamily="34" charset="0"/>
                <a:cs typeface="Arial" pitchFamily="34" charset="0"/>
              </a:rPr>
            </a:br>
            <a:r>
              <a:rPr lang="pl-PL" sz="2000" b="1" dirty="0">
                <a:latin typeface="Arial" pitchFamily="34" charset="0"/>
                <a:cs typeface="Arial" pitchFamily="34" charset="0"/>
              </a:rPr>
              <a:t>przedszkolaków </a:t>
            </a:r>
            <a:br>
              <a:rPr lang="pl-PL" sz="2000" b="1" dirty="0">
                <a:latin typeface="Arial" pitchFamily="34" charset="0"/>
                <a:cs typeface="Arial" pitchFamily="34" charset="0"/>
              </a:rPr>
            </a:br>
            <a:r>
              <a:rPr lang="pl-PL" sz="2000" b="1" dirty="0">
                <a:latin typeface="Arial" pitchFamily="34" charset="0"/>
                <a:cs typeface="Arial" pitchFamily="34" charset="0"/>
              </a:rPr>
              <a:t>tańczących</a:t>
            </a:r>
            <a:br>
              <a:rPr lang="pl-PL" sz="2000" b="1" dirty="0">
                <a:latin typeface="Arial" pitchFamily="34" charset="0"/>
                <a:cs typeface="Arial" pitchFamily="34" charset="0"/>
              </a:rPr>
            </a:br>
            <a:r>
              <a:rPr lang="pl-PL" sz="2000" b="1" dirty="0">
                <a:latin typeface="Arial" pitchFamily="34" charset="0"/>
                <a:cs typeface="Arial" pitchFamily="34" charset="0"/>
              </a:rPr>
              <a:t>w zabawie ruchowej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915521" cy="2939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Brak opisu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4077169" cy="3060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4" name="Picture 6" descr="Brak opisu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287" y="2708920"/>
            <a:ext cx="3888432" cy="2918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6642722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72</Words>
  <Application>Microsoft Office PowerPoint</Application>
  <PresentationFormat>Pokaz na ekranie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6" baseType="lpstr">
      <vt:lpstr>Arial</vt:lpstr>
      <vt:lpstr>Calibri</vt:lpstr>
      <vt:lpstr>Motyw pakietu Office</vt:lpstr>
      <vt:lpstr>Dzień Postaci z Bajek</vt:lpstr>
      <vt:lpstr>Zdjęcie przedstawia dzieci pozujące w przebraniach bajkowych  do fotografii grupowej </vt:lpstr>
      <vt:lpstr>Zdjęcie przedstawia  przedszkolaków  tańczących w zabawie ruchowej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Postaci z Bajek</dc:title>
  <dc:creator>Karolina</dc:creator>
  <cp:lastModifiedBy>Milena Maliszewska</cp:lastModifiedBy>
  <cp:revision>8</cp:revision>
  <dcterms:created xsi:type="dcterms:W3CDTF">2021-11-18T21:54:12Z</dcterms:created>
  <dcterms:modified xsi:type="dcterms:W3CDTF">2021-11-19T08:09:15Z</dcterms:modified>
</cp:coreProperties>
</file>