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A4F6-2FE0-4649-850D-5CB573FD50C5}" type="datetimeFigureOut">
              <a:rPr lang="pl-PL" smtClean="0"/>
              <a:t>10.01.2022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1C16-D43C-499D-BFED-CFE8EBCCC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69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A4F6-2FE0-4649-850D-5CB573FD50C5}" type="datetimeFigureOut">
              <a:rPr lang="pl-PL" smtClean="0"/>
              <a:t>10.01.2022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1C16-D43C-499D-BFED-CFE8EBCCC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7282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A4F6-2FE0-4649-850D-5CB573FD50C5}" type="datetimeFigureOut">
              <a:rPr lang="pl-PL" smtClean="0"/>
              <a:t>10.01.2022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1C16-D43C-499D-BFED-CFE8EBCCC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0352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A4F6-2FE0-4649-850D-5CB573FD50C5}" type="datetimeFigureOut">
              <a:rPr lang="pl-PL" smtClean="0"/>
              <a:t>10.01.2022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1C16-D43C-499D-BFED-CFE8EBCCC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7828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A4F6-2FE0-4649-850D-5CB573FD50C5}" type="datetimeFigureOut">
              <a:rPr lang="pl-PL" smtClean="0"/>
              <a:t>10.01.2022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1C16-D43C-499D-BFED-CFE8EBCCC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8974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A4F6-2FE0-4649-850D-5CB573FD50C5}" type="datetimeFigureOut">
              <a:rPr lang="pl-PL" smtClean="0"/>
              <a:t>10.01.2022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1C16-D43C-499D-BFED-CFE8EBCCC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7278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A4F6-2FE0-4649-850D-5CB573FD50C5}" type="datetimeFigureOut">
              <a:rPr lang="pl-PL" smtClean="0"/>
              <a:t>10.01.2022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1C16-D43C-499D-BFED-CFE8EBCCC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327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A4F6-2FE0-4649-850D-5CB573FD50C5}" type="datetimeFigureOut">
              <a:rPr lang="pl-PL" smtClean="0"/>
              <a:t>10.01.2022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1C16-D43C-499D-BFED-CFE8EBCCC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6743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A4F6-2FE0-4649-850D-5CB573FD50C5}" type="datetimeFigureOut">
              <a:rPr lang="pl-PL" smtClean="0"/>
              <a:t>10.01.2022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1C16-D43C-499D-BFED-CFE8EBCCC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5850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A4F6-2FE0-4649-850D-5CB573FD50C5}" type="datetimeFigureOut">
              <a:rPr lang="pl-PL" smtClean="0"/>
              <a:t>10.01.2022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1C16-D43C-499D-BFED-CFE8EBCCC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0232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A4F6-2FE0-4649-850D-5CB573FD50C5}" type="datetimeFigureOut">
              <a:rPr lang="pl-PL" smtClean="0"/>
              <a:t>10.01.2022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1C16-D43C-499D-BFED-CFE8EBCCC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20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DA4F6-2FE0-4649-850D-5CB573FD50C5}" type="datetimeFigureOut">
              <a:rPr lang="pl-PL" smtClean="0"/>
              <a:t>10.01.2022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C1C16-D43C-499D-BFED-CFE8EBCCC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275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052736"/>
            <a:ext cx="7772400" cy="79208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l-PL" b="1" dirty="0"/>
              <a:t>Wizyta w Fabryce Marzeń 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755576" y="2276872"/>
            <a:ext cx="5832647" cy="4048844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21 grudnia wybraliśmy się do Fabryki Marzeń 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>w miejscowości Świętochów. 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>Już od wejścia przywitała nas pani Mikołajowa 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>z gromadką elfów. </a:t>
            </a:r>
          </a:p>
          <a:p>
            <a:pPr algn="ctr"/>
            <a:r>
              <a:rPr lang="pl-PL" dirty="0">
                <a:solidFill>
                  <a:schemeClr val="tx1"/>
                </a:solidFill>
              </a:rPr>
              <a:t>Okazało się że Mikołaj jak zwykle gdzieś się zapodział. Na szczęście nasze sprytne przedszkolaki szybko wypatrzyły go na dachu budynku. Ćwiczył właśnie wchodzenie i wychodzenie z komina. 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>Chwilę później dotarł do nas ze swym przyjacielem, reniferem Kometkiem i zaprosił do domu. </a:t>
            </a:r>
          </a:p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567225"/>
            <a:ext cx="2276450" cy="22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722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994122"/>
          </a:xfrm>
        </p:spPr>
        <p:txBody>
          <a:bodyPr>
            <a:normAutofit/>
          </a:bodyPr>
          <a:lstStyle/>
          <a:p>
            <a:r>
              <a:rPr lang="pl-PL" sz="2000" b="1" dirty="0"/>
              <a:t>Na zdjęciu dzieci dostrzegają Świętego Mikołaja schodzącego z dachu </a:t>
            </a:r>
            <a:br>
              <a:rPr lang="pl-PL" sz="2000" b="1" dirty="0"/>
            </a:br>
            <a:r>
              <a:rPr lang="pl-PL" sz="2000" b="1" dirty="0"/>
              <a:t>i poznają najlepszego przyjaciela Mikołaja, renifera Kometka.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77072"/>
            <a:ext cx="3620677" cy="271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560" y="1340768"/>
            <a:ext cx="4032448" cy="302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410176" cy="3307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042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3501008"/>
            <a:ext cx="2160240" cy="3140968"/>
          </a:xfrm>
        </p:spPr>
        <p:txBody>
          <a:bodyPr>
            <a:normAutofit/>
          </a:bodyPr>
          <a:lstStyle/>
          <a:p>
            <a:r>
              <a:rPr lang="pl-PL" sz="2000" b="1" dirty="0"/>
              <a:t>Na zdjęciu dzieci tworzą listy </a:t>
            </a:r>
            <a:br>
              <a:rPr lang="pl-PL" sz="2000" b="1" dirty="0"/>
            </a:br>
            <a:r>
              <a:rPr lang="pl-PL" sz="2000" b="1" dirty="0"/>
              <a:t>do Św. Mikołaja</a:t>
            </a:r>
            <a:br>
              <a:rPr lang="pl-PL" sz="2000" b="1" dirty="0"/>
            </a:br>
            <a:r>
              <a:rPr lang="pl-PL" sz="2000" b="1" dirty="0"/>
              <a:t>i wrzucają je </a:t>
            </a:r>
            <a:br>
              <a:rPr lang="pl-PL" sz="2000" b="1" dirty="0"/>
            </a:br>
            <a:r>
              <a:rPr lang="pl-PL" sz="2000" b="1" dirty="0"/>
              <a:t>do świątecznej skrzynki </a:t>
            </a:r>
            <a:br>
              <a:rPr lang="pl-PL" sz="2000" b="1" dirty="0"/>
            </a:br>
            <a:r>
              <a:rPr lang="pl-PL" sz="2000" b="1" dirty="0"/>
              <a:t>pocztowej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03244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3876824" cy="2907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29000"/>
            <a:ext cx="364840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84984"/>
            <a:ext cx="2517744" cy="3356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69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79912" y="332656"/>
            <a:ext cx="1440160" cy="3096344"/>
          </a:xfrm>
        </p:spPr>
        <p:txBody>
          <a:bodyPr>
            <a:normAutofit/>
          </a:bodyPr>
          <a:lstStyle/>
          <a:p>
            <a:r>
              <a:rPr lang="pl-PL" sz="2000" b="1" dirty="0"/>
              <a:t>Na zdjęciu dzieci uczestniczą w bitwie </a:t>
            </a:r>
            <a:br>
              <a:rPr lang="pl-PL" sz="2000" b="1" dirty="0"/>
            </a:br>
            <a:r>
              <a:rPr lang="pl-PL" sz="2000" b="1" dirty="0"/>
              <a:t>na śnieżki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5377"/>
            <a:ext cx="3395766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61049"/>
            <a:ext cx="411087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45638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798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9632" y="3140968"/>
            <a:ext cx="6552728" cy="643508"/>
          </a:xfrm>
        </p:spPr>
        <p:txBody>
          <a:bodyPr>
            <a:normAutofit/>
          </a:bodyPr>
          <a:lstStyle/>
          <a:p>
            <a:r>
              <a:rPr lang="pl-PL" sz="2000" b="1" dirty="0"/>
              <a:t>Na zdjęciu dzieci tańczą w kole do muzyki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4248472" cy="292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4104455" cy="292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07" y="188640"/>
            <a:ext cx="4032448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987" y="188640"/>
            <a:ext cx="3888432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156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18656" cy="3226369"/>
          </a:xfrm>
        </p:spPr>
        <p:txBody>
          <a:bodyPr>
            <a:normAutofit/>
          </a:bodyPr>
          <a:lstStyle/>
          <a:p>
            <a:r>
              <a:rPr lang="pl-PL" sz="2000" b="1" dirty="0"/>
              <a:t> Na zdjęciu dzieci pozują grupowo do fotografii </a:t>
            </a:r>
            <a:br>
              <a:rPr lang="pl-PL" sz="2000" b="1" dirty="0"/>
            </a:br>
            <a:r>
              <a:rPr lang="pl-PL" sz="2000" b="1" dirty="0"/>
              <a:t>z Mikołajem</a:t>
            </a:r>
            <a:br>
              <a:rPr lang="pl-PL" sz="2000" b="1" dirty="0"/>
            </a:br>
            <a:r>
              <a:rPr lang="pl-PL" sz="2000" b="1" dirty="0"/>
              <a:t>i przyjmują prezenty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648"/>
            <a:ext cx="4860540" cy="6480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2754306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04037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147</Words>
  <Application>Microsoft Office PowerPoint</Application>
  <PresentationFormat>Pokaz na ekranie (4:3)</PresentationFormat>
  <Paragraphs>8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9" baseType="lpstr">
      <vt:lpstr>Arial</vt:lpstr>
      <vt:lpstr>Calibri</vt:lpstr>
      <vt:lpstr>Motyw pakietu Office</vt:lpstr>
      <vt:lpstr>Wizyta w Fabryce Marzeń </vt:lpstr>
      <vt:lpstr>Na zdjęciu dzieci dostrzegają Świętego Mikołaja schodzącego z dachu  i poznają najlepszego przyjaciela Mikołaja, renifera Kometka. </vt:lpstr>
      <vt:lpstr>Na zdjęciu dzieci tworzą listy  do Św. Mikołaja i wrzucają je  do świątecznej skrzynki  pocztowej</vt:lpstr>
      <vt:lpstr>Na zdjęciu dzieci uczestniczą w bitwie  na śnieżki</vt:lpstr>
      <vt:lpstr>Na zdjęciu dzieci tańczą w kole do muzyki</vt:lpstr>
      <vt:lpstr> Na zdjęciu dzieci pozują grupowo do fotografii  z Mikołajem i przyjmują prezenty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Wizyta w Fabryce Marzeń</dc:title>
  <dc:creator>karolakwirynow2007@gmail.com</dc:creator>
  <cp:lastModifiedBy>Milena Maliszewska</cp:lastModifiedBy>
  <cp:revision>12</cp:revision>
  <dcterms:created xsi:type="dcterms:W3CDTF">2021-12-31T11:01:55Z</dcterms:created>
  <dcterms:modified xsi:type="dcterms:W3CDTF">2022-01-10T08:20:23Z</dcterms:modified>
</cp:coreProperties>
</file>