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Lobster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font" Target="fonts/Lobs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6ad0df5c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6ad0df5c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143a0cc2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d143a0cc2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82ddfcc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d82ddfcc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43a0cc2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143a0cc2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143a0cc2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143a0cc2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4e46a07d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4e46a07d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790af2c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790af2c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6ad0df5c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6ad0df5c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f186af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4f186af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82ddfcc3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82ddfcc3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143a0cc2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143a0cc2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6ad0df5c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d6ad0df5c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790af2ce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790af2c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143a0cc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143a0cc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143a0cc2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143a0cc2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6c508911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6c508911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143a0cc2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143a0cc2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6ad0df5c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6ad0df5c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69d9c819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69d9c81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6ad0df5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6ad0df5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Relationship Id="rId4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8175"/>
            <a:ext cx="8520600" cy="10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4100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MALARSTWO, FOTOGRAFIA</a:t>
            </a:r>
            <a:endParaRPr b="1" sz="4100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003625"/>
            <a:ext cx="8520600" cy="24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pl" sz="3472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pl" sz="37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.</a:t>
            </a: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biel i czerwień, dwa kolory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które każdy Polak zna.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To nasz symbol narodowy 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co od lat niezmiennie trwa.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Czasem godło ją ozdabia,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czasem orła na niej brak.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To jest właśnie polska flaga</a:t>
            </a:r>
            <a:endParaRPr sz="2444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444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patriotyzmu piękny znak</a:t>
            </a:r>
            <a:r>
              <a:rPr lang="pl" sz="2444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...</a:t>
            </a:r>
            <a:endParaRPr sz="2444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844"/>
              <a:t>   </a:t>
            </a:r>
            <a:endParaRPr sz="2844"/>
          </a:p>
        </p:txBody>
      </p:sp>
      <p:sp>
        <p:nvSpPr>
          <p:cNvPr id="56" name="Google Shape;56;p13"/>
          <p:cNvSpPr txBox="1"/>
          <p:nvPr/>
        </p:nvSpPr>
        <p:spPr>
          <a:xfrm>
            <a:off x="1254500" y="2910475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806475" y="4077150"/>
            <a:ext cx="7226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Prace plastyczne wykonane przez uczniów klasy 6a i 7a      </a:t>
            </a:r>
            <a:r>
              <a:rPr lang="pl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pl" sz="2300">
                <a:solidFill>
                  <a:srgbClr val="CC0000"/>
                </a:solidFill>
                <a:latin typeface="Lobster"/>
                <a:ea typeface="Lobster"/>
                <a:cs typeface="Lobster"/>
                <a:sym typeface="Lobster"/>
              </a:rPr>
              <a:t> z okazji Świąt Majowych</a:t>
            </a:r>
            <a:endParaRPr sz="2300">
              <a:solidFill>
                <a:srgbClr val="CC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Lobster"/>
                <a:ea typeface="Lobster"/>
                <a:cs typeface="Lobster"/>
                <a:sym typeface="Lobster"/>
              </a:rPr>
              <a:t>                     </a:t>
            </a:r>
            <a:r>
              <a:rPr lang="pl">
                <a:latin typeface="Lobster"/>
                <a:ea typeface="Lobster"/>
                <a:cs typeface="Lobster"/>
                <a:sym typeface="Lobster"/>
              </a:rPr>
              <a:t>opiekun :Elwira Andraszewicz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900" y="1342325"/>
            <a:ext cx="5080775" cy="26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ctrTitle"/>
          </p:nvPr>
        </p:nvSpPr>
        <p:spPr>
          <a:xfrm flipH="1" rot="10800000">
            <a:off x="311700" y="25225"/>
            <a:ext cx="8520600" cy="3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00" y="188150"/>
            <a:ext cx="7165199" cy="437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7564700" y="4829875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Zuzia 7a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40749" y="-1825325"/>
            <a:ext cx="4026976" cy="832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4428425" y="4478600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</a:t>
            </a:r>
            <a:r>
              <a:rPr lang="pl" sz="1600"/>
              <a:t> WIKTORIA 7a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827975" y="4629150"/>
            <a:ext cx="7226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          </a:t>
            </a:r>
            <a:r>
              <a:rPr lang="pl" sz="1600"/>
              <a:t>                                                                            </a:t>
            </a:r>
            <a:r>
              <a:rPr lang="pl" sz="1700"/>
              <a:t>               Igor  6a</a:t>
            </a:r>
            <a:endParaRPr sz="1700"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500" y="150525"/>
            <a:ext cx="4654223" cy="47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575" y="0"/>
            <a:ext cx="529407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7966150" y="4729500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/>
        </p:nvSpPr>
        <p:spPr>
          <a:xfrm>
            <a:off x="7188350" y="4666775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Justyna 6a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0862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7100550" y="4704425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Wojtek 6a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25" y="89675"/>
            <a:ext cx="3629027" cy="463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/>
        </p:nvSpPr>
        <p:spPr>
          <a:xfrm>
            <a:off x="1229425" y="4767150"/>
            <a:ext cx="794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ZUZANNA  6a                                                                      AMELIA. Z. 6a</a:t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230625" y="630536"/>
            <a:ext cx="4577101" cy="355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50" y="152400"/>
            <a:ext cx="3738451" cy="450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/>
        </p:nvSpPr>
        <p:spPr>
          <a:xfrm>
            <a:off x="652325" y="4580200"/>
            <a:ext cx="981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    </a:t>
            </a:r>
            <a:r>
              <a:rPr lang="pl" sz="1600"/>
              <a:t>LAURA 6a                                                                                FILIP 6a</a:t>
            </a:r>
            <a:endParaRPr sz="1600"/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050" y="152400"/>
            <a:ext cx="3738451" cy="450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25" y="0"/>
            <a:ext cx="59840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7238525" y="4302975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Igor 6a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950" y="517100"/>
            <a:ext cx="3198999" cy="4197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1066950" y="461660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WIKTORIA K. 6a                                                                     JAKUB N.   6a</a:t>
            </a: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875" y="517100"/>
            <a:ext cx="3625526" cy="40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52400"/>
            <a:ext cx="60091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7225975" y="4403350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Paweł 6a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537500" y="5143500"/>
            <a:ext cx="7227900" cy="2891100"/>
          </a:xfrm>
          <a:prstGeom prst="rect">
            <a:avLst/>
          </a:prstGeom>
          <a:effectLst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675" y="0"/>
            <a:ext cx="4779675" cy="52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786900" y="475460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Katarzyna 7a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25" y="152400"/>
            <a:ext cx="3763549" cy="45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1605800" y="461660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Adrian 6a                                                                           Zuzanna O.. 6a</a:t>
            </a:r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560150" y="545700"/>
            <a:ext cx="4503700" cy="37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613" y="-62725"/>
            <a:ext cx="425277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/>
          <p:nvPr/>
        </p:nvSpPr>
        <p:spPr>
          <a:xfrm>
            <a:off x="6435650" y="4578975"/>
            <a:ext cx="800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              </a:t>
            </a:r>
            <a:r>
              <a:rPr lang="pl" sz="1600"/>
              <a:t>Jakub 6a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143000" y="119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49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13500" y="-18801"/>
            <a:ext cx="3424824" cy="442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8862" y="482988"/>
            <a:ext cx="3914100" cy="41775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1179250" y="4328075"/>
            <a:ext cx="722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B7B7B7"/>
                </a:solidFill>
              </a:rPr>
              <a:t>Weronika 7a</a:t>
            </a:r>
            <a:endParaRPr sz="15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00" y="190050"/>
            <a:ext cx="3292174" cy="42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39450" y="4704425"/>
            <a:ext cx="81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Natalia 6a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2675" y="152400"/>
            <a:ext cx="2304350" cy="321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638" y="903250"/>
            <a:ext cx="2680013" cy="38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ctrTitle"/>
          </p:nvPr>
        </p:nvSpPr>
        <p:spPr>
          <a:xfrm>
            <a:off x="311700" y="-288550"/>
            <a:ext cx="8520600" cy="8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311700" y="4226650"/>
            <a:ext cx="8520600" cy="23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850" y="0"/>
            <a:ext cx="45789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6962550" y="4804775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Marcin 7a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B7B7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88900"/>
            <a:ext cx="2812025" cy="43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725" y="-439075"/>
            <a:ext cx="3324476" cy="539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8200" y="388900"/>
            <a:ext cx="2571750" cy="42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2484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715075" y="1152475"/>
            <a:ext cx="811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25" y="250900"/>
            <a:ext cx="3713349" cy="4568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87800" y="4568875"/>
            <a:ext cx="7226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Wiktoria D.  6a  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225" y="198275"/>
            <a:ext cx="3838775" cy="4568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5871125" y="4955325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5181150" y="4703625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Marta 6a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450" y="0"/>
            <a:ext cx="57589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7464350" y="401445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Oliwia 7a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