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8a43096d4_9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8a43096d4_9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8a43096d4_9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8a43096d4_9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8a43096d4_9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8a43096d4_9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9540e1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9540e1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9540e1aa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9540e1aa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ba3fa6f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ba3fa6f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ba3fa6fd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ba3fa6fd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ba3fa6f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ba3fa6f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8a43095f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8a43095f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8a43095f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8a43095f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8a43096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8a43096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8a430968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8a430968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8a430968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8a430968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8a430968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8a430968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8a43096d4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8a43096d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8a43096d4_9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8a43096d4_9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Zabawy zimowe na śniegu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prace plastyczne uczniów kl. 4b i 5b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2576725" y="4094800"/>
            <a:ext cx="4144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latin typeface="Roboto"/>
                <a:ea typeface="Roboto"/>
                <a:cs typeface="Roboto"/>
                <a:sym typeface="Roboto"/>
              </a:rPr>
              <a:t>Opracowanie: Katarzyna Andrearczyk, Katarzyna Rożyńska, Aleksandra Łucka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33674" y="-216237"/>
            <a:ext cx="4181975" cy="5575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6162225" y="4214675"/>
            <a:ext cx="20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Oliwia 4A</a:t>
            </a:r>
            <a:endParaRPr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6237" y="11188"/>
            <a:ext cx="3517375" cy="468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0" y="589250"/>
            <a:ext cx="619200" cy="369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/>
          <p:nvPr/>
        </p:nvSpPr>
        <p:spPr>
          <a:xfrm>
            <a:off x="619225" y="609225"/>
            <a:ext cx="4070700" cy="92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1028700" y="4514300"/>
            <a:ext cx="26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Nikodem 5B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750" y="1167288"/>
            <a:ext cx="4221825" cy="28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012400" y="4474350"/>
            <a:ext cx="211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Oliwier 5B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33000" y="-7425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556438" y="157709"/>
            <a:ext cx="2938076" cy="39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6202150" y="4284575"/>
            <a:ext cx="215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Sandra 4B</a:t>
            </a:r>
            <a:endParaRPr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169775" y="93575"/>
            <a:ext cx="3629100" cy="171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2067375" y="4604175"/>
            <a:ext cx="15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Aleksander 4B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275" y="152400"/>
            <a:ext cx="5040323" cy="37802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7061075" y="4084850"/>
            <a:ext cx="18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Aleksandra  4B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00" y="202325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3523325" y="4684075"/>
            <a:ext cx="2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Konstanty 5B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186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3425250" y="4537050"/>
            <a:ext cx="245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latin typeface="Roboto"/>
                <a:ea typeface="Roboto"/>
                <a:cs typeface="Roboto"/>
                <a:sym typeface="Roboto"/>
              </a:rPr>
              <a:t>Agata F. 5B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26985" l="10385" r="16686" t="33746"/>
          <a:stretch/>
        </p:blipFill>
        <p:spPr>
          <a:xfrm>
            <a:off x="329600" y="257800"/>
            <a:ext cx="6142226" cy="4409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6941225" y="4307075"/>
            <a:ext cx="163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Kamil P.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7071075" y="4594200"/>
            <a:ext cx="18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Dawid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5445" cy="48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7690275" y="4684075"/>
            <a:ext cx="12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Nikola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99750" y="4584200"/>
            <a:ext cx="19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Kuba 4B</a:t>
            </a:r>
            <a:endParaRPr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7031125" y="4594200"/>
            <a:ext cx="1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Artur 4B</a:t>
            </a:r>
            <a:endParaRPr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7121000" y="4644125"/>
            <a:ext cx="16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Radek 4B</a:t>
            </a:r>
            <a:endParaRPr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6921250" y="4734025"/>
            <a:ext cx="18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Sławek 4B</a:t>
            </a:r>
            <a:endParaRPr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70328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7180925" y="4574225"/>
            <a:ext cx="1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Patryk 4B</a:t>
            </a:r>
            <a:endParaRPr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01037" cy="4837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7081050" y="4734025"/>
            <a:ext cx="16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Igor 5B</a:t>
            </a:r>
            <a:endParaRPr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