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photoAlbum layout="4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83A3-314F-42DC-B714-5B74232CF183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D9D0-0F92-42EE-BDC5-A353C604236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Zabawa z instrumentami w 0a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2555776" cy="360040"/>
          </a:xfrm>
        </p:spPr>
        <p:txBody>
          <a:bodyPr>
            <a:normAutofit/>
          </a:bodyPr>
          <a:lstStyle/>
          <a:p>
            <a:pPr algn="l"/>
            <a:r>
              <a:rPr lang="pl-PL" sz="1000" dirty="0">
                <a:solidFill>
                  <a:schemeClr val="tx1"/>
                </a:solidFill>
              </a:rPr>
              <a:t>Kamila Pasternak - Opalko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07_0859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20208_09564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20208_10054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20208_10055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Dzieci bawią się instrumentami, dzielą ich nazwy na głoski,</a:t>
            </a:r>
          </a:p>
          <a:p>
            <a:pPr algn="ctr"/>
            <a:r>
              <a:rPr lang="pl-PL" dirty="0"/>
              <a:t>oznaczają samogłoski i spółgłoski w nazwach instrumentów.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08_1018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20208_10184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20208_10185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20208_10190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3212977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Wystawa instrumentów muzycznych: strunowych, dętych, perkkusyjnych i elektrycznych.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08_1022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20208_10232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20208_10233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20208_10334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5576" y="32129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Dzieci wykonują pracę plastyczną słuchając muzyki instrumentalnej.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208_1033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20208_10340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20208_10341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0220208_10345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5536" y="32129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Prace plastyczne dzieci.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Pokaz na ekranie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Zabawa z instrumentami w 0a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Zabawa z instrumentami w 0a</dc:title>
  <dc:creator>Kamila Pasternak</dc:creator>
  <cp:lastModifiedBy>Milena Maliszewska</cp:lastModifiedBy>
  <cp:revision>1</cp:revision>
  <dcterms:created xsi:type="dcterms:W3CDTF">2022-02-20T12:44:40Z</dcterms:created>
  <dcterms:modified xsi:type="dcterms:W3CDTF">2022-03-04T09:56:38Z</dcterms:modified>
</cp:coreProperties>
</file>