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2A50-9559-4757-A4DB-EA385B19B5F0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83E35-D8DE-4A95-8C7A-1255706B7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06900"/>
            <a:ext cx="6048671" cy="2334468"/>
          </a:xfrm>
        </p:spPr>
        <p:txBody>
          <a:bodyPr>
            <a:normAutofit fontScale="90000"/>
          </a:bodyPr>
          <a:lstStyle/>
          <a:p>
            <a:r>
              <a:rPr lang="pl-PL" dirty="0"/>
              <a:t>Warsztaty- Ozdabianie szyszek z mamą lili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1100" dirty="0"/>
              <a:t>Kamila Pasternak - Opalko</a:t>
            </a:r>
          </a:p>
        </p:txBody>
      </p:sp>
      <p:pic>
        <p:nvPicPr>
          <p:cNvPr id="4" name="Picture 3" descr="20211217_1547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3867158" y="1685570"/>
            <a:ext cx="6184750" cy="3478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16_1314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332656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11216_13142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51520" y="4149080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211216_13143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788024" y="4149080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0211216_13145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788024" y="332656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20211216_131446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2483768" y="2132856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pl-PL" sz="3200" dirty="0"/>
              <a:t>Dzieci ozdabiają szyszki brokatem i pomponami.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Pokaz na ekranie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Warsztaty- Ozdabianie szyszek z mamą lili   Kamila Pasternak - Opalko</vt:lpstr>
      <vt:lpstr>Dzieci ozdabiają szyszki brokatem i pomponami.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Warsztaty- szyszki   Kamila Pasternak - Opalko</dc:title>
  <dc:creator>Kamila Pasternak</dc:creator>
  <cp:lastModifiedBy>Milena Maliszewska</cp:lastModifiedBy>
  <cp:revision>2</cp:revision>
  <dcterms:created xsi:type="dcterms:W3CDTF">2022-01-10T20:00:25Z</dcterms:created>
  <dcterms:modified xsi:type="dcterms:W3CDTF">2022-01-12T09:01:39Z</dcterms:modified>
</cp:coreProperties>
</file>