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70" r:id="rId10"/>
  </p:sldIdLst>
  <p:sldSz cx="9144000" cy="6858000" type="screen4x3"/>
  <p:notesSz cx="6858000" cy="9144000"/>
  <p:photoAlbum layout="2pic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0B9-130D-4279-A239-C59E7E85AF31}" type="datetimeFigureOut">
              <a:rPr lang="pl-PL" smtClean="0"/>
              <a:pPr/>
              <a:t>17.01.2022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B369-A992-466C-AA27-060213CBC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0B9-130D-4279-A239-C59E7E85AF31}" type="datetimeFigureOut">
              <a:rPr lang="pl-PL" smtClean="0"/>
              <a:pPr/>
              <a:t>17.01.2022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B369-A992-466C-AA27-060213CBC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0B9-130D-4279-A239-C59E7E85AF31}" type="datetimeFigureOut">
              <a:rPr lang="pl-PL" smtClean="0"/>
              <a:pPr/>
              <a:t>17.01.2022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B369-A992-466C-AA27-060213CBC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0B9-130D-4279-A239-C59E7E85AF31}" type="datetimeFigureOut">
              <a:rPr lang="pl-PL" smtClean="0"/>
              <a:pPr/>
              <a:t>17.01.2022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B369-A992-466C-AA27-060213CBC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0B9-130D-4279-A239-C59E7E85AF31}" type="datetimeFigureOut">
              <a:rPr lang="pl-PL" smtClean="0"/>
              <a:pPr/>
              <a:t>17.01.2022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B369-A992-466C-AA27-060213CBC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0B9-130D-4279-A239-C59E7E85AF31}" type="datetimeFigureOut">
              <a:rPr lang="pl-PL" smtClean="0"/>
              <a:pPr/>
              <a:t>17.01.2022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B369-A992-466C-AA27-060213CBC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0B9-130D-4279-A239-C59E7E85AF31}" type="datetimeFigureOut">
              <a:rPr lang="pl-PL" smtClean="0"/>
              <a:pPr/>
              <a:t>17.01.2022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B369-A992-466C-AA27-060213CBC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0B9-130D-4279-A239-C59E7E85AF31}" type="datetimeFigureOut">
              <a:rPr lang="pl-PL" smtClean="0"/>
              <a:pPr/>
              <a:t>17.01.2022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B369-A992-466C-AA27-060213CBC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0B9-130D-4279-A239-C59E7E85AF31}" type="datetimeFigureOut">
              <a:rPr lang="pl-PL" smtClean="0"/>
              <a:pPr/>
              <a:t>17.01.2022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B369-A992-466C-AA27-060213CBC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0B9-130D-4279-A239-C59E7E85AF31}" type="datetimeFigureOut">
              <a:rPr lang="pl-PL" smtClean="0"/>
              <a:pPr/>
              <a:t>17.01.2022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B369-A992-466C-AA27-060213CBC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0B9-130D-4279-A239-C59E7E85AF31}" type="datetimeFigureOut">
              <a:rPr lang="pl-PL" smtClean="0"/>
              <a:pPr/>
              <a:t>17.01.2022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B369-A992-466C-AA27-060213CBC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CB0B9-130D-4279-A239-C59E7E85AF31}" type="datetimeFigureOut">
              <a:rPr lang="pl-PL" smtClean="0"/>
              <a:pPr/>
              <a:t>17.01.2022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B369-A992-466C-AA27-060213CBCA7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451100"/>
          </a:xfrm>
        </p:spPr>
        <p:txBody>
          <a:bodyPr>
            <a:normAutofit/>
          </a:bodyPr>
          <a:lstStyle/>
          <a:p>
            <a:r>
              <a:rPr lang="pl-PL"/>
              <a:t>Ubieramy choinkę w 0a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sz="1000" dirty="0"/>
              <a:t>Kamila Pasternak - Opalko</a:t>
            </a:r>
            <a:endParaRPr lang="pl-PL" dirty="0"/>
          </a:p>
        </p:txBody>
      </p:sp>
      <p:pic>
        <p:nvPicPr>
          <p:cNvPr id="4" name="Picture 3" descr="20211202_1353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27584" y="476672"/>
            <a:ext cx="6948264" cy="390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1201_1234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8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211201_12343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72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864096"/>
          </a:xfrm>
        </p:spPr>
        <p:txBody>
          <a:bodyPr>
            <a:normAutofit/>
          </a:bodyPr>
          <a:lstStyle/>
          <a:p>
            <a:r>
              <a:rPr lang="pl-PL" sz="2800" dirty="0"/>
              <a:t>Dzieci wykonują ozdoby na choinkę z pomarańczy.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1201_1236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8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211201_12364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72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008112"/>
          </a:xfrm>
        </p:spPr>
        <p:txBody>
          <a:bodyPr>
            <a:normAutofit/>
          </a:bodyPr>
          <a:lstStyle/>
          <a:p>
            <a:r>
              <a:rPr lang="pl-PL" sz="2800" dirty="0"/>
              <a:t>Dzieci obsypują plastry pomarańczy brokatem.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1201_1236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8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211201_12370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72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152128"/>
          </a:xfrm>
        </p:spPr>
        <p:txBody>
          <a:bodyPr>
            <a:normAutofit/>
          </a:bodyPr>
          <a:lstStyle/>
          <a:p>
            <a:r>
              <a:rPr lang="pl-PL" sz="2800" dirty="0"/>
              <a:t>Dzieci wykonują własne ozdoby choinkowe.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1201_1249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8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211201_12495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72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792088"/>
          </a:xfrm>
        </p:spPr>
        <p:txBody>
          <a:bodyPr>
            <a:normAutofit/>
          </a:bodyPr>
          <a:lstStyle/>
          <a:p>
            <a:r>
              <a:rPr lang="pl-PL" sz="2800" dirty="0"/>
              <a:t>Dzieci prezentują ozdoby z pomarańczy.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1201_1554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520" y="260648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211201_15544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788024" y="260648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20211201_155503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51520" y="4293096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20211201_155505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788024" y="4293096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20211201_155518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2555776" y="2276872"/>
            <a:ext cx="41148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728192"/>
          </a:xfrm>
        </p:spPr>
        <p:txBody>
          <a:bodyPr>
            <a:normAutofit/>
          </a:bodyPr>
          <a:lstStyle/>
          <a:p>
            <a:pPr algn="l"/>
            <a:r>
              <a:rPr lang="pl-PL" sz="2800" dirty="0"/>
              <a:t>Efekty pracy dzieci.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5.jpe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pl-PL" sz="2800" dirty="0"/>
              <a:t>Dzieci ubierają choinkę.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2.jpe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Dzieci wieszają na choince własnręcznie wykonane ozdoby.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3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4.jpe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pl-PL" sz="2800" dirty="0"/>
              <a:t>Dzieci ubierają choinkę.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57</Words>
  <Application>Microsoft Office PowerPoint</Application>
  <PresentationFormat>Pokaz na ekranie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Ubieramy choinkę w 0a   Kamila Pasternak - Opalko</vt:lpstr>
      <vt:lpstr>Dzieci wykonują ozdoby na choinkę z pomarańczy.</vt:lpstr>
      <vt:lpstr>Dzieci obsypują plastry pomarańczy brokatem.</vt:lpstr>
      <vt:lpstr>Dzieci wykonują własne ozdoby choinkowe.</vt:lpstr>
      <vt:lpstr>Dzieci prezentują ozdoby z pomarańczy.</vt:lpstr>
      <vt:lpstr>Efekty pracy dzieci.</vt:lpstr>
      <vt:lpstr>Dzieci ubierają choinkę.</vt:lpstr>
      <vt:lpstr>Dzieci wieszają na choince własnręcznie wykonane ozdoby.</vt:lpstr>
      <vt:lpstr>Dzieci ubierają choinkę.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Ubieramy choinkę   Kamila Pasternak - Opalko</dc:title>
  <dc:creator>Kamila Pasternak</dc:creator>
  <cp:lastModifiedBy>Milena Maliszewska</cp:lastModifiedBy>
  <cp:revision>4</cp:revision>
  <dcterms:created xsi:type="dcterms:W3CDTF">2022-01-10T19:46:19Z</dcterms:created>
  <dcterms:modified xsi:type="dcterms:W3CDTF">2022-01-17T09:20:17Z</dcterms:modified>
</cp:coreProperties>
</file>