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3464B-D258-4FB5-893F-C34330F61B85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F19D-01B5-4AD8-BDF8-7A50BF608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Skąd się biorą produkty ekologiczne?</a:t>
            </a:r>
            <a:br>
              <a:rPr lang="pl-PL" dirty="0"/>
            </a:br>
            <a:r>
              <a:rPr lang="pl-PL" sz="2700" dirty="0"/>
              <a:t>Program Państowej Stacji </a:t>
            </a:r>
            <a:r>
              <a:rPr lang="pl-PL" sz="2700"/>
              <a:t>Sanitarno – Epidemiologicznej</a:t>
            </a:r>
            <a:br>
              <a:rPr lang="pl-PL" sz="2700"/>
            </a:br>
            <a:r>
              <a:rPr lang="pl-PL" sz="2700"/>
              <a:t>0a</a:t>
            </a:r>
            <a:endParaRPr lang="pl-PL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3203848" cy="1412776"/>
          </a:xfrm>
        </p:spPr>
        <p:txBody>
          <a:bodyPr>
            <a:normAutofit fontScale="70000" lnSpcReduction="20000"/>
          </a:bodyPr>
          <a:lstStyle/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  <a:p>
            <a:pPr algn="l"/>
            <a:r>
              <a:rPr lang="pl-PL" sz="1300" dirty="0">
                <a:solidFill>
                  <a:schemeClr val="bg1"/>
                </a:solidFill>
              </a:rPr>
              <a:t>Kamila Pasternak - Opalko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się biorą produkty ekologiczne.</a:t>
            </a:r>
          </a:p>
        </p:txBody>
      </p:sp>
      <p:pic>
        <p:nvPicPr>
          <p:cNvPr id="6" name="Content Placeholder 5" descr="20220204_092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36589" y="1539031"/>
            <a:ext cx="6658994" cy="374568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800" dirty="0"/>
              <a:t>Dzieci z grupy 0a wzięły udział w programie</a:t>
            </a:r>
          </a:p>
          <a:p>
            <a:pPr algn="just"/>
            <a:r>
              <a:rPr lang="pl-PL" b="1" dirty="0"/>
              <a:t>Państwowej Stacji Sanitarno – Epidemiologicznej pt. „Skąd się wziłeły produkty ekologiczne. </a:t>
            </a:r>
          </a:p>
          <a:p>
            <a:pPr algn="just"/>
            <a:r>
              <a:rPr lang="pl-PL" sz="1800" dirty="0"/>
              <a:t>Oglądały film dokumentalny dla dzieci o produktach ekologicznych: jak je odróżnić, skąd się biorą, czy są zdrowe?</a:t>
            </a:r>
          </a:p>
          <a:p>
            <a:pPr algn="just"/>
            <a:r>
              <a:rPr lang="pl-PL" sz="1800" dirty="0"/>
              <a:t>Następnie wykonały plakat     z symbolem produktu ekologicznego oraz namalowały zdrowe, smaczne produkty ekologiczne, które lubią jeść. Zajęcia bardzo podbały się dzieciom i zdobyły dużą wiedzę na temat zdrowego jedzenia.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4_0954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dirty="0"/>
              <a:t>Dzieci prezentują swój plakat.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</Words>
  <Application>Microsoft Office PowerPoint</Application>
  <PresentationFormat>Pokaz na ekranie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Skąd się biorą produkty ekologiczne? Program Państowej Stacji Sanitarno – Epidemiologicznej 0a</vt:lpstr>
      <vt:lpstr>Skąd się biorą produkty ekologiczne.</vt:lpstr>
      <vt:lpstr>Dzieci prezentują swój plakat.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Skąd się biorą produkty ekologiczne? Program Państowej Stacji Sanitarno - Epidemiologicznej</dc:title>
  <dc:creator>Kamila Pasternak</dc:creator>
  <cp:lastModifiedBy>Milena Maliszewska</cp:lastModifiedBy>
  <cp:revision>3</cp:revision>
  <dcterms:created xsi:type="dcterms:W3CDTF">2022-02-20T12:07:06Z</dcterms:created>
  <dcterms:modified xsi:type="dcterms:W3CDTF">2022-03-04T09:53:38Z</dcterms:modified>
</cp:coreProperties>
</file>