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photoAlbum layout="2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6310-73F5-4E9E-8B66-FA374EAB4B57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FA-2F2E-4103-B979-2DCC0F4BD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6310-73F5-4E9E-8B66-FA374EAB4B57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FA-2F2E-4103-B979-2DCC0F4BD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6310-73F5-4E9E-8B66-FA374EAB4B57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FA-2F2E-4103-B979-2DCC0F4BD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6310-73F5-4E9E-8B66-FA374EAB4B57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FA-2F2E-4103-B979-2DCC0F4BD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6310-73F5-4E9E-8B66-FA374EAB4B57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FA-2F2E-4103-B979-2DCC0F4BD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6310-73F5-4E9E-8B66-FA374EAB4B57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FA-2F2E-4103-B979-2DCC0F4BD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6310-73F5-4E9E-8B66-FA374EAB4B57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FA-2F2E-4103-B979-2DCC0F4BD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6310-73F5-4E9E-8B66-FA374EAB4B57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FA-2F2E-4103-B979-2DCC0F4BD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6310-73F5-4E9E-8B66-FA374EAB4B57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FA-2F2E-4103-B979-2DCC0F4BD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6310-73F5-4E9E-8B66-FA374EAB4B57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FA-2F2E-4103-B979-2DCC0F4BD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16310-73F5-4E9E-8B66-FA374EAB4B57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F63FA-2F2E-4103-B979-2DCC0F4BD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16310-73F5-4E9E-8B66-FA374EAB4B57}" type="datetimeFigureOut">
              <a:rPr lang="pl-PL" smtClean="0"/>
              <a:pPr/>
              <a:t>12.01.2022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F63FA-2F2E-4103-B979-2DCC0F4BD8B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1214_0951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7503" y="789762"/>
            <a:ext cx="8916449" cy="50155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00807"/>
          </a:xfrm>
        </p:spPr>
        <p:txBody>
          <a:bodyPr/>
          <a:lstStyle/>
          <a:p>
            <a:r>
              <a:rPr lang="pl-PL" dirty="0"/>
              <a:t>Mikołajki w 0a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214_0951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8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211214_09515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72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Nasze mikołajkowe koszulki.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214_0952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8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211214_09521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72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Dzieci prezentują swoje koszulki.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1214_0952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28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20211214_09523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072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Dzieci prezentują swoje koszulki.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1221_095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Zdjęcie grupowe z uroczystości występu z okazji Bożego Narodzenia.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</Words>
  <Application>Microsoft Office PowerPoint</Application>
  <PresentationFormat>Pokaz na ekranie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Mikołajki w 0a</vt:lpstr>
      <vt:lpstr>Nasze mikołajkowe koszulki.</vt:lpstr>
      <vt:lpstr>Dzieci prezentują swoje koszulki.</vt:lpstr>
      <vt:lpstr>Dzieci prezentują swoje koszulki.</vt:lpstr>
      <vt:lpstr>Zdjęcie grupowe z uroczystości występu z okazji Bożego Narodzenia.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Mikołajki w 0a</dc:title>
  <dc:creator>Kamila Pasternak</dc:creator>
  <cp:lastModifiedBy>Milena Maliszewska</cp:lastModifiedBy>
  <cp:revision>4</cp:revision>
  <dcterms:created xsi:type="dcterms:W3CDTF">2022-01-10T19:42:31Z</dcterms:created>
  <dcterms:modified xsi:type="dcterms:W3CDTF">2022-01-12T08:55:58Z</dcterms:modified>
</cp:coreProperties>
</file>