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78" r:id="rId3"/>
    <p:sldId id="274" r:id="rId4"/>
    <p:sldId id="268" r:id="rId5"/>
    <p:sldId id="271" r:id="rId6"/>
    <p:sldId id="289" r:id="rId7"/>
    <p:sldId id="273" r:id="rId8"/>
    <p:sldId id="264" r:id="rId9"/>
    <p:sldId id="260" r:id="rId10"/>
    <p:sldId id="280" r:id="rId11"/>
    <p:sldId id="287" r:id="rId12"/>
    <p:sldId id="288" r:id="rId13"/>
    <p:sldId id="257" r:id="rId14"/>
    <p:sldId id="284" r:id="rId15"/>
    <p:sldId id="258" r:id="rId16"/>
    <p:sldId id="277" r:id="rId17"/>
    <p:sldId id="283" r:id="rId18"/>
    <p:sldId id="262" r:id="rId19"/>
    <p:sldId id="279" r:id="rId20"/>
    <p:sldId id="272" r:id="rId21"/>
    <p:sldId id="267" r:id="rId22"/>
    <p:sldId id="291" r:id="rId23"/>
    <p:sldId id="293" r:id="rId24"/>
    <p:sldId id="276" r:id="rId25"/>
    <p:sldId id="290" r:id="rId26"/>
    <p:sldId id="281" r:id="rId27"/>
    <p:sldId id="265" r:id="rId28"/>
    <p:sldId id="269" r:id="rId29"/>
    <p:sldId id="270" r:id="rId30"/>
    <p:sldId id="294" r:id="rId31"/>
    <p:sldId id="263" r:id="rId32"/>
    <p:sldId id="285" r:id="rId33"/>
    <p:sldId id="295" r:id="rId34"/>
    <p:sldId id="259" r:id="rId35"/>
    <p:sldId id="282" r:id="rId36"/>
    <p:sldId id="266" r:id="rId37"/>
    <p:sldId id="292" r:id="rId38"/>
    <p:sldId id="286" r:id="rId39"/>
    <p:sldId id="275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E0639E-0512-4061-84CB-6B6F5835D902}" type="datetimeFigureOut">
              <a:rPr lang="pl-PL" smtClean="0"/>
              <a:t>14.11.2021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383CB38-549A-490D-B9E6-21B88B8D501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B7A909-E92B-4CCF-9FB0-3457139E8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3688422"/>
            <a:ext cx="11277600" cy="2387365"/>
          </a:xfrm>
        </p:spPr>
        <p:txBody>
          <a:bodyPr/>
          <a:lstStyle/>
          <a:p>
            <a:r>
              <a:rPr lang="pl-PL" dirty="0"/>
              <a:t>Dyniowe cudeńka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598D70B-0653-47DD-A04E-344885669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Konkurs świetlicowy dla uczniów SP 66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68764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Maciej g.   2a</a:t>
            </a:r>
            <a:endParaRPr lang="pl-PL" dirty="0"/>
          </a:p>
        </p:txBody>
      </p:sp>
      <p:pic>
        <p:nvPicPr>
          <p:cNvPr id="3074" name="Picture 2" descr="C:\Users\CEM\Desktop\Maciej Granica 2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15088" r="15277" b="7680"/>
          <a:stretch/>
        </p:blipFill>
        <p:spPr bwMode="auto">
          <a:xfrm>
            <a:off x="3969327" y="729464"/>
            <a:ext cx="7270601" cy="55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0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Paweł P.   2a</a:t>
            </a:r>
            <a:endParaRPr lang="pl-PL" dirty="0"/>
          </a:p>
        </p:txBody>
      </p:sp>
      <p:pic>
        <p:nvPicPr>
          <p:cNvPr id="10242" name="Picture 2" descr="C:\Users\CEM\Desktop\Paweł Popek 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9872" r="14626"/>
          <a:stretch/>
        </p:blipFill>
        <p:spPr bwMode="auto">
          <a:xfrm>
            <a:off x="6130636" y="415624"/>
            <a:ext cx="4852439" cy="611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32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Kacper P.   2a</a:t>
            </a:r>
            <a:endParaRPr lang="pl-PL" dirty="0"/>
          </a:p>
        </p:txBody>
      </p:sp>
      <p:pic>
        <p:nvPicPr>
          <p:cNvPr id="11266" name="Picture 2" descr="C:\Users\CEM\Desktop\Kacper Pope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r="5940"/>
          <a:stretch/>
        </p:blipFill>
        <p:spPr bwMode="auto">
          <a:xfrm>
            <a:off x="5208998" y="575161"/>
            <a:ext cx="4942920" cy="577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8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0D17F6-64E1-4144-900B-098E65B3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Nataniel </a:t>
            </a:r>
            <a:r>
              <a:rPr lang="pl-PL" dirty="0" smtClean="0"/>
              <a:t>K.   2b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8BCF79F-10A8-4EA3-8930-DB45772DC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3929" r="32652" b="8437"/>
          <a:stretch/>
        </p:blipFill>
        <p:spPr>
          <a:xfrm>
            <a:off x="5433466" y="550718"/>
            <a:ext cx="5113557" cy="5778156"/>
          </a:xfrm>
        </p:spPr>
      </p:pic>
    </p:spTree>
    <p:extLst>
      <p:ext uri="{BB962C8B-B14F-4D97-AF65-F5344CB8AC3E}">
        <p14:creationId xmlns:p14="http://schemas.microsoft.com/office/powerpoint/2010/main" val="319961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Mateusz b.   2b</a:t>
            </a:r>
            <a:endParaRPr lang="pl-PL" dirty="0"/>
          </a:p>
        </p:txBody>
      </p:sp>
      <p:pic>
        <p:nvPicPr>
          <p:cNvPr id="7170" name="Picture 2" descr="C:\Users\CEM\Desktop\Mateusz Bratek 2b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5"/>
          <a:stretch/>
        </p:blipFill>
        <p:spPr bwMode="auto">
          <a:xfrm>
            <a:off x="6482992" y="735869"/>
            <a:ext cx="5280917" cy="332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EM\Desktop\Mateusz B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870" r="5882" b="-1870"/>
          <a:stretch/>
        </p:blipFill>
        <p:spPr bwMode="auto">
          <a:xfrm rot="5400000">
            <a:off x="162519" y="1978722"/>
            <a:ext cx="3449333" cy="29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CEM\Desktop\Mateusz b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8436"/>
          <a:stretch/>
        </p:blipFill>
        <p:spPr bwMode="auto">
          <a:xfrm rot="5400000">
            <a:off x="3272313" y="3557238"/>
            <a:ext cx="3271686" cy="27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5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75F4EE-3F29-49D3-A768-65F2C0E7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Maja </a:t>
            </a:r>
            <a:r>
              <a:rPr lang="pl-PL" dirty="0" smtClean="0"/>
              <a:t>W.   2b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4FB6EFD-BE23-4AEF-81C8-723ABA1B6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-386" r="6487" b="5106"/>
          <a:stretch/>
        </p:blipFill>
        <p:spPr>
          <a:xfrm>
            <a:off x="4204703" y="702317"/>
            <a:ext cx="6879011" cy="5503274"/>
          </a:xfrm>
        </p:spPr>
      </p:pic>
    </p:spTree>
    <p:extLst>
      <p:ext uri="{BB962C8B-B14F-4D97-AF65-F5344CB8AC3E}">
        <p14:creationId xmlns:p14="http://schemas.microsoft.com/office/powerpoint/2010/main" val="3289301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Zuzanna R.   2b</a:t>
            </a:r>
            <a:endParaRPr lang="pl-PL" dirty="0"/>
          </a:p>
        </p:txBody>
      </p:sp>
      <p:pic>
        <p:nvPicPr>
          <p:cNvPr id="10242" name="Picture 2" descr="C:\Users\CEM\Desktop\aniolek Zuzanna Rywak 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8" y="2152306"/>
            <a:ext cx="4195876" cy="293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CEM\Desktop\diabelek Zuzanna Rywak 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83" y="317758"/>
            <a:ext cx="4150759" cy="31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CEM\Desktop\Zuza_dyni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06" y="3622296"/>
            <a:ext cx="6502456" cy="28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8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Antoni G.   2b</a:t>
            </a:r>
            <a:endParaRPr lang="pl-PL" dirty="0"/>
          </a:p>
        </p:txBody>
      </p:sp>
      <p:pic>
        <p:nvPicPr>
          <p:cNvPr id="6146" name="Picture 2" descr="C:\Users\CEM\Desktop\Antoni G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5767" r="10303" b="6506"/>
          <a:stretch/>
        </p:blipFill>
        <p:spPr bwMode="auto">
          <a:xfrm>
            <a:off x="4417888" y="771533"/>
            <a:ext cx="6616558" cy="46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30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114F80-DBA8-49FE-B294-0387E108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Barbara </a:t>
            </a:r>
            <a:r>
              <a:rPr lang="pl-PL" dirty="0" smtClean="0"/>
              <a:t>K.   2b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FBADABB-6A94-48BD-9482-C8F505A7D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r="19759" b="5359"/>
          <a:stretch/>
        </p:blipFill>
        <p:spPr>
          <a:xfrm rot="5400000">
            <a:off x="5466275" y="833189"/>
            <a:ext cx="5479457" cy="5192627"/>
          </a:xfrm>
        </p:spPr>
      </p:pic>
    </p:spTree>
    <p:extLst>
      <p:ext uri="{BB962C8B-B14F-4D97-AF65-F5344CB8AC3E}">
        <p14:creationId xmlns:p14="http://schemas.microsoft.com/office/powerpoint/2010/main" val="2736941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Jeremi C.   2B</a:t>
            </a:r>
            <a:endParaRPr lang="pl-PL" dirty="0"/>
          </a:p>
        </p:txBody>
      </p:sp>
      <p:pic>
        <p:nvPicPr>
          <p:cNvPr id="2050" name="Picture 2" descr="C:\Users\CEM\Desktop\Jeremi Cel_2B_Jeżyk zdj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" b="24334"/>
          <a:stretch/>
        </p:blipFill>
        <p:spPr bwMode="auto">
          <a:xfrm>
            <a:off x="6770670" y="410966"/>
            <a:ext cx="3885987" cy="60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1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Konstanty C.   0A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4445" y="1554163"/>
            <a:ext cx="11582400" cy="4525963"/>
          </a:xfrm>
        </p:spPr>
        <p:txBody>
          <a:bodyPr/>
          <a:lstStyle/>
          <a:p>
            <a:r>
              <a:rPr lang="pl-PL" dirty="0" smtClean="0"/>
              <a:t>Wirus</a:t>
            </a:r>
            <a:endParaRPr lang="pl-PL" dirty="0"/>
          </a:p>
        </p:txBody>
      </p:sp>
      <p:pic>
        <p:nvPicPr>
          <p:cNvPr id="1026" name="Picture 2" descr="C:\Users\CEM\Desktop\Wirus3_Konstanty Cel klasa 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1" b="38919"/>
          <a:stretch/>
        </p:blipFill>
        <p:spPr bwMode="auto">
          <a:xfrm>
            <a:off x="5455577" y="720590"/>
            <a:ext cx="5414929" cy="54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07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Amelia r.   2c</a:t>
            </a:r>
            <a:endParaRPr lang="pl-PL" dirty="0"/>
          </a:p>
        </p:txBody>
      </p:sp>
      <p:pic>
        <p:nvPicPr>
          <p:cNvPr id="5122" name="Picture 2" descr="C:\Users\CEM\Desktop\Amelia Rudolf 2c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9012" r="24839" b="6522"/>
          <a:stretch/>
        </p:blipFill>
        <p:spPr bwMode="auto">
          <a:xfrm rot="5400000">
            <a:off x="1325808" y="1786662"/>
            <a:ext cx="4417002" cy="39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EM\Desktop\Amelia R. 2c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6" t="10154" r="-1"/>
          <a:stretch/>
        </p:blipFill>
        <p:spPr bwMode="auto">
          <a:xfrm rot="5400000">
            <a:off x="6645057" y="1126355"/>
            <a:ext cx="4864317" cy="48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1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Gabriela L. 3a</a:t>
            </a:r>
            <a:endParaRPr lang="pl-PL" dirty="0"/>
          </a:p>
        </p:txBody>
      </p:sp>
      <p:pic>
        <p:nvPicPr>
          <p:cNvPr id="5122" name="Picture 2" descr="C:\Users\CEM\Desktop\Gabriela Lipińska 3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b="7096"/>
          <a:stretch/>
        </p:blipFill>
        <p:spPr bwMode="auto">
          <a:xfrm>
            <a:off x="5198724" y="1058237"/>
            <a:ext cx="5483840" cy="5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5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Maja T.   3a</a:t>
            </a:r>
            <a:endParaRPr lang="pl-PL" dirty="0"/>
          </a:p>
        </p:txBody>
      </p:sp>
      <p:pic>
        <p:nvPicPr>
          <p:cNvPr id="14338" name="Picture 2" descr="C:\Users\CEM\Desktop\Maja Tarwacka 3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" b="13821"/>
          <a:stretch/>
        </p:blipFill>
        <p:spPr bwMode="auto">
          <a:xfrm>
            <a:off x="3477435" y="772577"/>
            <a:ext cx="8111814" cy="54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10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Jan T.   3b</a:t>
            </a:r>
            <a:endParaRPr lang="pl-PL" dirty="0"/>
          </a:p>
        </p:txBody>
      </p:sp>
      <p:pic>
        <p:nvPicPr>
          <p:cNvPr id="16386" name="Picture 2" descr="C:\Users\CEM\Desktop\Jan Tomaszewski 3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 r="15165" b="22235"/>
          <a:stretch/>
        </p:blipFill>
        <p:spPr bwMode="auto">
          <a:xfrm>
            <a:off x="6095742" y="671738"/>
            <a:ext cx="4507189" cy="492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CEM\Desktop\JT3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7365" r="14711" b="28250"/>
          <a:stretch/>
        </p:blipFill>
        <p:spPr bwMode="auto">
          <a:xfrm>
            <a:off x="1006868" y="2048915"/>
            <a:ext cx="4199220" cy="44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71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Alicja T.   3b</a:t>
            </a:r>
            <a:endParaRPr lang="pl-PL" dirty="0"/>
          </a:p>
        </p:txBody>
      </p:sp>
      <p:pic>
        <p:nvPicPr>
          <p:cNvPr id="9218" name="Picture 2" descr="C:\Users\CEM\Desktop\Alicja Tomcza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8" b="8007"/>
          <a:stretch/>
        </p:blipFill>
        <p:spPr bwMode="auto">
          <a:xfrm>
            <a:off x="5808415" y="718524"/>
            <a:ext cx="5811657" cy="44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CEM\Desktop\Alicja Tomczak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b="28792"/>
          <a:stretch/>
        </p:blipFill>
        <p:spPr bwMode="auto">
          <a:xfrm>
            <a:off x="1247693" y="2919862"/>
            <a:ext cx="3715510" cy="310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Mariana K.   3c</a:t>
            </a:r>
            <a:endParaRPr lang="pl-PL" dirty="0"/>
          </a:p>
        </p:txBody>
      </p:sp>
      <p:pic>
        <p:nvPicPr>
          <p:cNvPr id="13314" name="Picture 2" descr="C:\Users\CEM\Desktop\Mariana 3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18226" b="3723"/>
          <a:stretch/>
        </p:blipFill>
        <p:spPr bwMode="auto">
          <a:xfrm rot="5400000">
            <a:off x="5812980" y="824128"/>
            <a:ext cx="5778461" cy="530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CEM\Desktop\Mariana Kozłowska 3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762" r="21510" b="5026"/>
          <a:stretch/>
        </p:blipFill>
        <p:spPr bwMode="auto">
          <a:xfrm rot="5400000">
            <a:off x="565240" y="1946365"/>
            <a:ext cx="4623047" cy="42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2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Lena G.   3c</a:t>
            </a:r>
            <a:endParaRPr lang="pl-PL" dirty="0"/>
          </a:p>
        </p:txBody>
      </p:sp>
      <p:pic>
        <p:nvPicPr>
          <p:cNvPr id="4098" name="Picture 2" descr="C:\Users\CEM\Desktop\Lena Granica 3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t="9071" r="7383" b="5329"/>
          <a:stretch/>
        </p:blipFill>
        <p:spPr bwMode="auto">
          <a:xfrm>
            <a:off x="4485542" y="688368"/>
            <a:ext cx="6980418" cy="532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5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481" y="164388"/>
            <a:ext cx="11582400" cy="91440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Kaja M.   4a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Dynia w SPA</a:t>
            </a:r>
            <a:endParaRPr lang="pl-PL" dirty="0"/>
          </a:p>
        </p:txBody>
      </p:sp>
      <p:pic>
        <p:nvPicPr>
          <p:cNvPr id="3074" name="Picture 2" descr="C:\Users\CEM\Desktop\Kaja Majorkiewicz 4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b="33504"/>
          <a:stretch/>
        </p:blipFill>
        <p:spPr bwMode="auto">
          <a:xfrm>
            <a:off x="5294805" y="331797"/>
            <a:ext cx="5054540" cy="618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62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Gabriela O.   4a</a:t>
            </a:r>
            <a:endParaRPr lang="pl-PL" dirty="0"/>
          </a:p>
        </p:txBody>
      </p:sp>
      <p:pic>
        <p:nvPicPr>
          <p:cNvPr id="7170" name="Picture 2" descr="C:\Users\CEM\Desktop\Gabriela Olszówka 4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23163" b="32016"/>
          <a:stretch/>
        </p:blipFill>
        <p:spPr bwMode="auto">
          <a:xfrm>
            <a:off x="6518520" y="765168"/>
            <a:ext cx="4854972" cy="520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EM\Desktop\G. Olszówk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34457" b="18087"/>
          <a:stretch/>
        </p:blipFill>
        <p:spPr bwMode="auto">
          <a:xfrm>
            <a:off x="657544" y="1413701"/>
            <a:ext cx="4664467" cy="51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55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Mikołaj A.   4a</a:t>
            </a:r>
            <a:endParaRPr lang="pl-PL" dirty="0"/>
          </a:p>
        </p:txBody>
      </p:sp>
      <p:pic>
        <p:nvPicPr>
          <p:cNvPr id="2050" name="Picture 2" descr="C:\Users\CEM\Desktop\Mikołaj Adamczyk a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4894" r="22428"/>
          <a:stretch/>
        </p:blipFill>
        <p:spPr bwMode="auto">
          <a:xfrm rot="5400000">
            <a:off x="6090451" y="873283"/>
            <a:ext cx="5279164" cy="49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EM\Desktop\Mikołaj A 4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6" r="21874"/>
          <a:stretch/>
        </p:blipFill>
        <p:spPr bwMode="auto">
          <a:xfrm rot="5400000">
            <a:off x="1245748" y="1640608"/>
            <a:ext cx="4057493" cy="46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Gabriela D.   1a</a:t>
            </a:r>
            <a:endParaRPr lang="pl-PL" dirty="0"/>
          </a:p>
        </p:txBody>
      </p:sp>
      <p:pic>
        <p:nvPicPr>
          <p:cNvPr id="7170" name="Picture 2" descr="C:\Users\CEM\Desktop\Gabriela Dobkowska 1a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t="4882" r="14222" b="4903"/>
          <a:stretch/>
        </p:blipFill>
        <p:spPr bwMode="auto">
          <a:xfrm>
            <a:off x="4787757" y="678093"/>
            <a:ext cx="6360382" cy="549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64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Lilianna M.   5a</a:t>
            </a:r>
            <a:endParaRPr lang="pl-PL" dirty="0"/>
          </a:p>
        </p:txBody>
      </p:sp>
      <p:pic>
        <p:nvPicPr>
          <p:cNvPr id="17410" name="Picture 2" descr="C:\Users\CEM\Desktop\71356af3-4ca0-488a-96bb-3db7e612aa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5" y="709317"/>
            <a:ext cx="4324144" cy="57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45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Antonina A.   5b</a:t>
            </a:r>
            <a:endParaRPr lang="pl-PL" dirty="0"/>
          </a:p>
        </p:txBody>
      </p:sp>
      <p:pic>
        <p:nvPicPr>
          <p:cNvPr id="1026" name="Picture 2" descr="C:\Users\CEM\Desktop\Tosia Adamowic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t="3954" r="12143" b="6953"/>
          <a:stretch/>
        </p:blipFill>
        <p:spPr bwMode="auto">
          <a:xfrm>
            <a:off x="6411074" y="690685"/>
            <a:ext cx="5468480" cy="51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EM\Desktop\Antonina Adamowicz 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6946" r="12802" b="15940"/>
          <a:stretch/>
        </p:blipFill>
        <p:spPr bwMode="auto">
          <a:xfrm>
            <a:off x="595424" y="1596346"/>
            <a:ext cx="5358809" cy="490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41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Jan l.   5b</a:t>
            </a:r>
            <a:endParaRPr lang="pl-PL" dirty="0"/>
          </a:p>
        </p:txBody>
      </p:sp>
      <p:pic>
        <p:nvPicPr>
          <p:cNvPr id="8194" name="Picture 2" descr="C:\Users\CEM\Desktop\janLicznarowski 5b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16843" b="10470"/>
          <a:stretch/>
        </p:blipFill>
        <p:spPr bwMode="auto">
          <a:xfrm rot="5400000">
            <a:off x="5706389" y="725707"/>
            <a:ext cx="5309991" cy="53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69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Aniela K.   6b</a:t>
            </a:r>
            <a:endParaRPr lang="pl-PL" dirty="0"/>
          </a:p>
        </p:txBody>
      </p:sp>
      <p:pic>
        <p:nvPicPr>
          <p:cNvPr id="1026" name="Picture 2" descr="C:\Users\CEM\Desktop\Aniela kopan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9" b="33021"/>
          <a:stretch/>
        </p:blipFill>
        <p:spPr bwMode="auto">
          <a:xfrm>
            <a:off x="911707" y="3326413"/>
            <a:ext cx="2835082" cy="29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EM\Desktop\903d16cd-e60d-4c99-a72a-ac4533d4d5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2" b="40308"/>
          <a:stretch/>
        </p:blipFill>
        <p:spPr bwMode="auto">
          <a:xfrm>
            <a:off x="5174673" y="661637"/>
            <a:ext cx="6413274" cy="53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43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84D32C-24D2-409E-822C-C1848E21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Roksana </a:t>
            </a:r>
            <a:r>
              <a:rPr lang="pl-PL" dirty="0" smtClean="0"/>
              <a:t>K.   6b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9935E65-2E19-43F7-81EB-09814221C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5201" r="5088"/>
          <a:stretch/>
        </p:blipFill>
        <p:spPr>
          <a:xfrm>
            <a:off x="5188449" y="741141"/>
            <a:ext cx="6585269" cy="5369530"/>
          </a:xfrm>
        </p:spPr>
      </p:pic>
    </p:spTree>
    <p:extLst>
      <p:ext uri="{BB962C8B-B14F-4D97-AF65-F5344CB8AC3E}">
        <p14:creationId xmlns:p14="http://schemas.microsoft.com/office/powerpoint/2010/main" val="3023126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Amelia K.   6b</a:t>
            </a:r>
            <a:endParaRPr lang="pl-PL" dirty="0"/>
          </a:p>
        </p:txBody>
      </p:sp>
      <p:pic>
        <p:nvPicPr>
          <p:cNvPr id="5122" name="Picture 2" descr="C:\Users\CEM\Desktop\Amelia 6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6174" r="23836" b="3582"/>
          <a:stretch/>
        </p:blipFill>
        <p:spPr bwMode="auto">
          <a:xfrm rot="5400000">
            <a:off x="6558159" y="561836"/>
            <a:ext cx="4781259" cy="51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EM\Desktop\Amelia Kozłowska6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7819" r="28661" b="4170"/>
          <a:stretch/>
        </p:blipFill>
        <p:spPr bwMode="auto">
          <a:xfrm rot="5400000">
            <a:off x="1635029" y="2234530"/>
            <a:ext cx="3551382" cy="40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50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Julia D.   7b</a:t>
            </a:r>
            <a:endParaRPr lang="pl-PL" dirty="0"/>
          </a:p>
        </p:txBody>
      </p:sp>
      <p:pic>
        <p:nvPicPr>
          <p:cNvPr id="4098" name="Picture 2" descr="C:\Users\CEM\Desktop\miś Julia Dobrzyńska 7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 b="14178"/>
          <a:stretch/>
        </p:blipFill>
        <p:spPr bwMode="auto">
          <a:xfrm>
            <a:off x="4952143" y="281532"/>
            <a:ext cx="3452117" cy="63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0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Ewelina K.   7c</a:t>
            </a:r>
            <a:endParaRPr lang="pl-PL" dirty="0"/>
          </a:p>
        </p:txBody>
      </p:sp>
      <p:pic>
        <p:nvPicPr>
          <p:cNvPr id="15362" name="Picture 2" descr="C:\Users\CEM\Desktop\Ewlina Kaczmarczyk 7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19023" b="21915"/>
          <a:stretch/>
        </p:blipFill>
        <p:spPr bwMode="auto">
          <a:xfrm>
            <a:off x="6965879" y="637838"/>
            <a:ext cx="4366517" cy="52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CEM\Desktop\Ewelina 7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24504" r="20634" b="22065"/>
          <a:stretch/>
        </p:blipFill>
        <p:spPr bwMode="auto">
          <a:xfrm>
            <a:off x="1643864" y="2124010"/>
            <a:ext cx="4212405" cy="441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80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Michał l.   7d</a:t>
            </a:r>
            <a:endParaRPr lang="pl-PL" dirty="0"/>
          </a:p>
        </p:txBody>
      </p:sp>
      <p:pic>
        <p:nvPicPr>
          <p:cNvPr id="9218" name="Picture 2" descr="C:\Users\CEM\Desktop\Michał licznarowski7d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11854" r="9688"/>
          <a:stretch/>
        </p:blipFill>
        <p:spPr bwMode="auto">
          <a:xfrm>
            <a:off x="5322015" y="634296"/>
            <a:ext cx="5837546" cy="56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00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Aleksandra U.   8b</a:t>
            </a:r>
            <a:endParaRPr lang="pl-PL" dirty="0"/>
          </a:p>
        </p:txBody>
      </p:sp>
      <p:pic>
        <p:nvPicPr>
          <p:cNvPr id="8194" name="Picture 2" descr="C:\Users\CEM\Desktop\Aleksandra Uziębło 8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11988" r="11185" b="5984"/>
          <a:stretch/>
        </p:blipFill>
        <p:spPr bwMode="auto">
          <a:xfrm>
            <a:off x="5305203" y="698639"/>
            <a:ext cx="6253226" cy="52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0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5534" y="508570"/>
            <a:ext cx="11582400" cy="838200"/>
          </a:xfrm>
        </p:spPr>
        <p:txBody>
          <a:bodyPr/>
          <a:lstStyle/>
          <a:p>
            <a:r>
              <a:rPr lang="pl-PL" dirty="0" smtClean="0"/>
              <a:t>Feliks M.   1b</a:t>
            </a:r>
            <a:endParaRPr lang="pl-PL" dirty="0"/>
          </a:p>
        </p:txBody>
      </p:sp>
      <p:pic>
        <p:nvPicPr>
          <p:cNvPr id="6146" name="Picture 2" descr="C:\Users\CEM\Desktop\Feliks Młynarczyk 1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28066" r="20562" b="12515"/>
          <a:stretch/>
        </p:blipFill>
        <p:spPr bwMode="auto">
          <a:xfrm rot="5400000">
            <a:off x="4762390" y="1033654"/>
            <a:ext cx="5983284" cy="47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98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Jakub Ż.   1 c</a:t>
            </a:r>
            <a:endParaRPr lang="pl-PL" dirty="0"/>
          </a:p>
        </p:txBody>
      </p:sp>
      <p:pic>
        <p:nvPicPr>
          <p:cNvPr id="3074" name="Picture 2" descr="C:\Users\CEM\Desktop\Jakub Żabkiewicz 1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3904" b="11201"/>
          <a:stretch/>
        </p:blipFill>
        <p:spPr bwMode="auto">
          <a:xfrm rot="5400000">
            <a:off x="567340" y="1807116"/>
            <a:ext cx="4820306" cy="47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EM\Desktop\Jakub Ż 1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1497" r="28675" b="8497"/>
          <a:stretch/>
        </p:blipFill>
        <p:spPr bwMode="auto">
          <a:xfrm rot="5400000">
            <a:off x="5909885" y="519644"/>
            <a:ext cx="5355687" cy="58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18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400" y="267128"/>
            <a:ext cx="11582400" cy="1263721"/>
          </a:xfrm>
        </p:spPr>
        <p:txBody>
          <a:bodyPr>
            <a:normAutofit/>
          </a:bodyPr>
          <a:lstStyle/>
          <a:p>
            <a:r>
              <a:rPr lang="pl-PL" dirty="0" smtClean="0"/>
              <a:t>Monika S.   1c </a:t>
            </a:r>
            <a:endParaRPr lang="pl-PL" dirty="0"/>
          </a:p>
        </p:txBody>
      </p:sp>
      <p:pic>
        <p:nvPicPr>
          <p:cNvPr id="12290" name="Picture 2" descr="C:\Users\CEM\Desktop\Monica Suomencorpi 1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09" y="788568"/>
            <a:ext cx="7631275" cy="57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54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Jakub K.   2a</a:t>
            </a:r>
            <a:endParaRPr lang="pl-PL" dirty="0"/>
          </a:p>
        </p:txBody>
      </p:sp>
      <p:pic>
        <p:nvPicPr>
          <p:cNvPr id="6146" name="Picture 2" descr="C:\Users\CEM\Desktop\konkurs dynia Jakub Kulawik 2A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t="7004" r="14965"/>
          <a:stretch/>
        </p:blipFill>
        <p:spPr bwMode="auto">
          <a:xfrm>
            <a:off x="4773827" y="350468"/>
            <a:ext cx="6032718" cy="606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5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Julia K.   2a</a:t>
            </a:r>
            <a:endParaRPr lang="pl-PL" dirty="0"/>
          </a:p>
        </p:txBody>
      </p:sp>
      <p:pic>
        <p:nvPicPr>
          <p:cNvPr id="2050" name="Picture 2" descr="C:\Users\CEM\Desktop\Julia Król 2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t="16439" r="9338" b="15605"/>
          <a:stretch/>
        </p:blipFill>
        <p:spPr bwMode="auto">
          <a:xfrm rot="5400000">
            <a:off x="6675685" y="1563048"/>
            <a:ext cx="6063284" cy="37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EM\Desktop\Julia K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9" t="10684" r="16185" b="5651"/>
          <a:stretch/>
        </p:blipFill>
        <p:spPr bwMode="auto">
          <a:xfrm>
            <a:off x="3452117" y="388702"/>
            <a:ext cx="3820069" cy="60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E77C54-904A-466B-839E-4D316E09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Zuzanna </a:t>
            </a:r>
            <a:r>
              <a:rPr lang="pl-PL" dirty="0" smtClean="0"/>
              <a:t>Z.   2a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4BE1AB2F-F4EE-475A-9E36-E7C7D7344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1" r="2301"/>
          <a:stretch/>
        </p:blipFill>
        <p:spPr>
          <a:xfrm rot="5400000">
            <a:off x="5276357" y="1317067"/>
            <a:ext cx="6218108" cy="4256897"/>
          </a:xfrm>
        </p:spPr>
      </p:pic>
    </p:spTree>
    <p:extLst>
      <p:ext uri="{BB962C8B-B14F-4D97-AF65-F5344CB8AC3E}">
        <p14:creationId xmlns:p14="http://schemas.microsoft.com/office/powerpoint/2010/main" val="38062244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3299</TotalTime>
  <Words>161</Words>
  <Application>Microsoft Office PowerPoint</Application>
  <PresentationFormat>Niestandardowy</PresentationFormat>
  <Paragraphs>42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Wędrówka</vt:lpstr>
      <vt:lpstr>Dyniowe cudeńka</vt:lpstr>
      <vt:lpstr>Konstanty C.   0A</vt:lpstr>
      <vt:lpstr>Gabriela D.   1a</vt:lpstr>
      <vt:lpstr>Feliks M.   1b</vt:lpstr>
      <vt:lpstr>Jakub Ż.   1 c</vt:lpstr>
      <vt:lpstr>Monika S.   1c </vt:lpstr>
      <vt:lpstr>Jakub K.   2a</vt:lpstr>
      <vt:lpstr>Julia K.   2a</vt:lpstr>
      <vt:lpstr>Zuzanna Z.   2a</vt:lpstr>
      <vt:lpstr>Maciej g.   2a</vt:lpstr>
      <vt:lpstr>Paweł P.   2a</vt:lpstr>
      <vt:lpstr>Kacper P.   2a</vt:lpstr>
      <vt:lpstr>Nataniel K.   2b</vt:lpstr>
      <vt:lpstr>Mateusz b.   2b</vt:lpstr>
      <vt:lpstr>Maja W.   2b</vt:lpstr>
      <vt:lpstr>Zuzanna R.   2b</vt:lpstr>
      <vt:lpstr>Antoni G.   2b</vt:lpstr>
      <vt:lpstr>Barbara K.   2b</vt:lpstr>
      <vt:lpstr>Jeremi C.   2B</vt:lpstr>
      <vt:lpstr>Amelia r.   2c</vt:lpstr>
      <vt:lpstr>Gabriela L. 3a</vt:lpstr>
      <vt:lpstr>Maja T.   3a</vt:lpstr>
      <vt:lpstr>Jan T.   3b</vt:lpstr>
      <vt:lpstr>Alicja T.   3b</vt:lpstr>
      <vt:lpstr>Mariana K.   3c</vt:lpstr>
      <vt:lpstr>Lena G.   3c</vt:lpstr>
      <vt:lpstr> Kaja M.   4a</vt:lpstr>
      <vt:lpstr>Gabriela O.   4a</vt:lpstr>
      <vt:lpstr>Mikołaj A.   4a</vt:lpstr>
      <vt:lpstr>Lilianna M.   5a</vt:lpstr>
      <vt:lpstr>Antonina A.   5b</vt:lpstr>
      <vt:lpstr>Jan l.   5b</vt:lpstr>
      <vt:lpstr>Aniela K.   6b</vt:lpstr>
      <vt:lpstr>Roksana K.   6b</vt:lpstr>
      <vt:lpstr>Amelia K.   6b</vt:lpstr>
      <vt:lpstr>Julia D.   7b</vt:lpstr>
      <vt:lpstr>Ewelina K.   7c</vt:lpstr>
      <vt:lpstr>Michał l.   7d</vt:lpstr>
      <vt:lpstr>Aleksandra U.   8b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Dyniowe cudeńka</dc:title>
  <dc:creator>CEM</dc:creator>
  <cp:lastModifiedBy>CEM</cp:lastModifiedBy>
  <cp:revision>45</cp:revision>
  <dcterms:created xsi:type="dcterms:W3CDTF">2021-10-26T21:06:15Z</dcterms:created>
  <dcterms:modified xsi:type="dcterms:W3CDTF">2021-11-14T20:06:23Z</dcterms:modified>
</cp:coreProperties>
</file>